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57" r:id="rId3"/>
    <p:sldId id="258" r:id="rId4"/>
    <p:sldId id="259" r:id="rId5"/>
    <p:sldId id="267" r:id="rId6"/>
    <p:sldId id="268" r:id="rId7"/>
    <p:sldId id="269" r:id="rId8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5F5F5F"/>
        </a:solidFill>
        <a:effectLst/>
        <a:uFillTx/>
        <a:latin typeface="Times New Roman" panose="02020603050405020304"/>
        <a:ea typeface="Times New Roman" panose="02020603050405020304"/>
        <a:cs typeface="Times New Roman" panose="02020603050405020304"/>
        <a:sym typeface="Times New Roman" panose="02020603050405020304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5F5F5F"/>
        </a:solidFill>
        <a:effectLst/>
        <a:uFillTx/>
        <a:latin typeface="Times New Roman" panose="02020603050405020304"/>
        <a:ea typeface="Times New Roman" panose="02020603050405020304"/>
        <a:cs typeface="Times New Roman" panose="02020603050405020304"/>
        <a:sym typeface="Times New Roman" panose="02020603050405020304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5F5F5F"/>
        </a:solidFill>
        <a:effectLst/>
        <a:uFillTx/>
        <a:latin typeface="Times New Roman" panose="02020603050405020304"/>
        <a:ea typeface="Times New Roman" panose="02020603050405020304"/>
        <a:cs typeface="Times New Roman" panose="02020603050405020304"/>
        <a:sym typeface="Times New Roman" panose="02020603050405020304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5F5F5F"/>
        </a:solidFill>
        <a:effectLst/>
        <a:uFillTx/>
        <a:latin typeface="Times New Roman" panose="02020603050405020304"/>
        <a:ea typeface="Times New Roman" panose="02020603050405020304"/>
        <a:cs typeface="Times New Roman" panose="02020603050405020304"/>
        <a:sym typeface="Times New Roman" panose="02020603050405020304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5F5F5F"/>
        </a:solidFill>
        <a:effectLst/>
        <a:uFillTx/>
        <a:latin typeface="Times New Roman" panose="02020603050405020304"/>
        <a:ea typeface="Times New Roman" panose="02020603050405020304"/>
        <a:cs typeface="Times New Roman" panose="02020603050405020304"/>
        <a:sym typeface="Times New Roman" panose="02020603050405020304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5F5F5F"/>
        </a:solidFill>
        <a:effectLst/>
        <a:uFillTx/>
        <a:latin typeface="Times New Roman" panose="02020603050405020304"/>
        <a:ea typeface="Times New Roman" panose="02020603050405020304"/>
        <a:cs typeface="Times New Roman" panose="02020603050405020304"/>
        <a:sym typeface="Times New Roman" panose="02020603050405020304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5F5F5F"/>
        </a:solidFill>
        <a:effectLst/>
        <a:uFillTx/>
        <a:latin typeface="Times New Roman" panose="02020603050405020304"/>
        <a:ea typeface="Times New Roman" panose="02020603050405020304"/>
        <a:cs typeface="Times New Roman" panose="02020603050405020304"/>
        <a:sym typeface="Times New Roman" panose="02020603050405020304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5F5F5F"/>
        </a:solidFill>
        <a:effectLst/>
        <a:uFillTx/>
        <a:latin typeface="Times New Roman" panose="02020603050405020304"/>
        <a:ea typeface="Times New Roman" panose="02020603050405020304"/>
        <a:cs typeface="Times New Roman" panose="02020603050405020304"/>
        <a:sym typeface="Times New Roman" panose="02020603050405020304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5F5F5F"/>
        </a:solidFill>
        <a:effectLst/>
        <a:uFillTx/>
        <a:latin typeface="Times New Roman" panose="02020603050405020304"/>
        <a:ea typeface="Times New Roman" panose="02020603050405020304"/>
        <a:cs typeface="Times New Roman" panose="02020603050405020304"/>
        <a:sym typeface="Times New Roman" panose="02020603050405020304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EAEA"/>
    <a:srgbClr val="E6E6E6"/>
    <a:srgbClr val="F3F3F3"/>
    <a:srgbClr val="D700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80" autoAdjust="0"/>
    <p:restoredTop sz="94361" autoAdjust="0"/>
  </p:normalViewPr>
  <p:slideViewPr>
    <p:cSldViewPr snapToObjects="1">
      <p:cViewPr varScale="1">
        <p:scale>
          <a:sx n="105" d="100"/>
          <a:sy n="105" d="100"/>
        </p:scale>
        <p:origin x="858" y="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59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pPr/>
              <a:t>2025/5/10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20034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3" name="Shape 113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47884038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小米兰亭" panose="03000502000000000000" charset="-122"/>
        <a:ea typeface="小米兰亭" panose="03000502000000000000" charset="-122"/>
        <a:cs typeface="小米兰亭" panose="03000502000000000000" charset="-122"/>
        <a:sym typeface="Calibri" panose="020F0502020204030204"/>
      </a:defRPr>
    </a:lvl1pPr>
    <a:lvl2pPr indent="228600" latinLnBrk="0">
      <a:defRPr sz="1200">
        <a:latin typeface="+mn-lt"/>
        <a:ea typeface="+mn-ea"/>
        <a:cs typeface="+mn-cs"/>
        <a:sym typeface="Calibri" panose="020F0502020204030204"/>
      </a:defRPr>
    </a:lvl2pPr>
    <a:lvl3pPr indent="457200" latinLnBrk="0">
      <a:defRPr sz="1200">
        <a:latin typeface="+mn-lt"/>
        <a:ea typeface="+mn-ea"/>
        <a:cs typeface="+mn-cs"/>
        <a:sym typeface="Calibri" panose="020F0502020204030204"/>
      </a:defRPr>
    </a:lvl3pPr>
    <a:lvl4pPr indent="685800" latinLnBrk="0">
      <a:defRPr sz="1200">
        <a:latin typeface="+mn-lt"/>
        <a:ea typeface="+mn-ea"/>
        <a:cs typeface="+mn-cs"/>
        <a:sym typeface="Calibri" panose="020F0502020204030204"/>
      </a:defRPr>
    </a:lvl4pPr>
    <a:lvl5pPr indent="914400" latinLnBrk="0">
      <a:defRPr sz="1200">
        <a:latin typeface="+mn-lt"/>
        <a:ea typeface="+mn-ea"/>
        <a:cs typeface="+mn-cs"/>
        <a:sym typeface="Calibri" panose="020F0502020204030204"/>
      </a:defRPr>
    </a:lvl5pPr>
    <a:lvl6pPr indent="1143000" latinLnBrk="0">
      <a:defRPr sz="1200">
        <a:latin typeface="+mn-lt"/>
        <a:ea typeface="+mn-ea"/>
        <a:cs typeface="+mn-cs"/>
        <a:sym typeface="Calibri" panose="020F0502020204030204"/>
      </a:defRPr>
    </a:lvl6pPr>
    <a:lvl7pPr indent="1371600" latinLnBrk="0">
      <a:defRPr sz="1200">
        <a:latin typeface="+mn-lt"/>
        <a:ea typeface="+mn-ea"/>
        <a:cs typeface="+mn-cs"/>
        <a:sym typeface="Calibri" panose="020F0502020204030204"/>
      </a:defRPr>
    </a:lvl7pPr>
    <a:lvl8pPr indent="1600200" latinLnBrk="0">
      <a:defRPr sz="1200">
        <a:latin typeface="+mn-lt"/>
        <a:ea typeface="+mn-ea"/>
        <a:cs typeface="+mn-cs"/>
        <a:sym typeface="Calibri" panose="020F0502020204030204"/>
      </a:defRPr>
    </a:lvl8pPr>
    <a:lvl9pPr indent="1828800" latinLnBrk="0">
      <a:defRPr sz="1200">
        <a:latin typeface="+mn-lt"/>
        <a:ea typeface="+mn-ea"/>
        <a:cs typeface="+mn-cs"/>
        <a:sym typeface="Calibri" panose="020F050202020403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618108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618108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618108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正文级别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4295800" y="3821991"/>
            <a:ext cx="5157789" cy="39909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ClrTx/>
              <a:buSzTx/>
              <a:buNone/>
              <a:defRPr sz="2000" b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0" indent="457200">
              <a:buClrTx/>
              <a:buSzTx/>
              <a:buNone/>
              <a:defRPr b="1"/>
            </a:lvl2pPr>
            <a:lvl3pPr marL="0" indent="914400">
              <a:buClrTx/>
              <a:buSzTx/>
              <a:buNone/>
              <a:defRPr b="1"/>
            </a:lvl3pPr>
            <a:lvl4pPr marL="0" indent="1371600">
              <a:buClrTx/>
              <a:buSzTx/>
              <a:buNone/>
              <a:defRPr b="1"/>
            </a:lvl4pPr>
            <a:lvl5pPr marL="0" indent="1828800">
              <a:buClrTx/>
              <a:buSzTx/>
              <a:buNone/>
              <a:defRPr b="1"/>
            </a:lvl5pPr>
          </a:lstStyle>
          <a:p>
            <a:r>
              <a:rPr lang="zh-CN" altLang="en-US" dirty="0"/>
              <a:t>此处输入讲师姓名</a:t>
            </a:r>
            <a:endParaRPr dirty="0"/>
          </a:p>
        </p:txBody>
      </p:sp>
      <p:sp>
        <p:nvSpPr>
          <p:cNvPr id="63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097260" y="6502777"/>
            <a:ext cx="256541" cy="27546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9A1BF14-344D-416D-8FE8-301B175CD2D5}"/>
              </a:ext>
            </a:extLst>
          </p:cNvPr>
          <p:cNvSpPr/>
          <p:nvPr userDrawn="1"/>
        </p:nvSpPr>
        <p:spPr>
          <a:xfrm>
            <a:off x="4277028" y="2035857"/>
            <a:ext cx="7914972" cy="1702856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2700" cap="flat">
            <a:noFill/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5F5F5F"/>
              </a:solidFill>
              <a:effectLst/>
              <a:uFillTx/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pic>
        <p:nvPicPr>
          <p:cNvPr id="8" name="Picture 2" descr="E:\work\CSDN\标准化\素材\edu1.png">
            <a:extLst>
              <a:ext uri="{FF2B5EF4-FFF2-40B4-BE49-F238E27FC236}">
                <a16:creationId xmlns:a16="http://schemas.microsoft.com/office/drawing/2014/main" id="{DC375F84-8B86-46B4-8E23-B7D3269C370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50979" y="2216806"/>
            <a:ext cx="2931083" cy="1340958"/>
          </a:xfrm>
          <a:prstGeom prst="rect">
            <a:avLst/>
          </a:prstGeom>
          <a:noFill/>
        </p:spPr>
      </p:pic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F4575DB5-AA9A-4D2E-A85E-77F29C394E6E}"/>
              </a:ext>
            </a:extLst>
          </p:cNvPr>
          <p:cNvCxnSpPr>
            <a:cxnSpLocks/>
          </p:cNvCxnSpPr>
          <p:nvPr userDrawn="1"/>
        </p:nvCxnSpPr>
        <p:spPr>
          <a:xfrm>
            <a:off x="4648200" y="3254829"/>
            <a:ext cx="707571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标题 1">
            <a:extLst>
              <a:ext uri="{FF2B5EF4-FFF2-40B4-BE49-F238E27FC236}">
                <a16:creationId xmlns:a16="http://schemas.microsoft.com/office/drawing/2014/main" id="{F40A0D1E-A76C-40D9-B87F-92E45F67CE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28459" y="2286889"/>
            <a:ext cx="7380512" cy="719386"/>
          </a:xfrm>
          <a:prstGeom prst="rect">
            <a:avLst/>
          </a:prstGeom>
        </p:spPr>
        <p:txBody>
          <a:bodyPr/>
          <a:lstStyle>
            <a:lvl1pPr>
              <a:defRPr sz="4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此处输入章标题</a:t>
            </a:r>
          </a:p>
        </p:txBody>
      </p:sp>
      <p:sp>
        <p:nvSpPr>
          <p:cNvPr id="13" name="正文级别 1…">
            <a:extLst>
              <a:ext uri="{FF2B5EF4-FFF2-40B4-BE49-F238E27FC236}">
                <a16:creationId xmlns:a16="http://schemas.microsoft.com/office/drawing/2014/main" id="{11D466FC-06A7-4926-A00E-94D0D9035D31}"/>
              </a:ext>
            </a:extLst>
          </p:cNvPr>
          <p:cNvSpPr txBox="1">
            <a:spLocks noGrp="1"/>
          </p:cNvSpPr>
          <p:nvPr>
            <p:ph type="body" sz="quarter" idx="14" hasCustomPrompt="1"/>
          </p:nvPr>
        </p:nvSpPr>
        <p:spPr>
          <a:xfrm>
            <a:off x="5591944" y="3140968"/>
            <a:ext cx="5157789" cy="39909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ClrTx/>
              <a:buSzTx/>
              <a:buNone/>
              <a:defRPr sz="2400" b="0">
                <a:solidFill>
                  <a:schemeClr val="bg2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0" indent="457200">
              <a:buClrTx/>
              <a:buSzTx/>
              <a:buNone/>
              <a:defRPr b="1"/>
            </a:lvl2pPr>
            <a:lvl3pPr marL="0" indent="914400">
              <a:buClrTx/>
              <a:buSzTx/>
              <a:buNone/>
              <a:defRPr b="1"/>
            </a:lvl3pPr>
            <a:lvl4pPr marL="0" indent="1371600">
              <a:buClrTx/>
              <a:buSzTx/>
              <a:buNone/>
              <a:defRPr b="1"/>
            </a:lvl4pPr>
            <a:lvl5pPr marL="0" indent="1828800">
              <a:buClrTx/>
              <a:buSzTx/>
              <a:buNone/>
              <a:defRPr b="1"/>
            </a:lvl5pPr>
          </a:lstStyle>
          <a:p>
            <a:r>
              <a:rPr lang="zh-CN" altLang="en-US" dirty="0"/>
              <a:t>此处输入节标题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5703479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097260" y="6502777"/>
            <a:ext cx="256541" cy="275467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447594" y="586855"/>
            <a:ext cx="3046720" cy="0"/>
          </a:xfrm>
          <a:prstGeom prst="line">
            <a:avLst/>
          </a:prstGeom>
          <a:noFill/>
          <a:ln w="12700" cap="flat">
            <a:solidFill>
              <a:schemeClr val="accent2">
                <a:lumMod val="75000"/>
              </a:schemeClr>
            </a:solidFill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9" name="组合 8"/>
          <p:cNvGrpSpPr/>
          <p:nvPr userDrawn="1"/>
        </p:nvGrpSpPr>
        <p:grpSpPr>
          <a:xfrm>
            <a:off x="9961230" y="6488681"/>
            <a:ext cx="1971263" cy="369330"/>
            <a:chOff x="9765890" y="6223198"/>
            <a:chExt cx="2426110" cy="634802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0" name="矩形 9"/>
            <p:cNvSpPr/>
            <p:nvPr/>
          </p:nvSpPr>
          <p:spPr>
            <a:xfrm>
              <a:off x="10073250" y="6223198"/>
              <a:ext cx="2118750" cy="634802"/>
            </a:xfrm>
            <a:prstGeom prst="rect">
              <a:avLst/>
            </a:prstGeom>
            <a:grpFill/>
            <a:ln w="12700" cap="flat">
              <a:noFill/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5F5F5F"/>
                </a:solidFill>
                <a:effectLst/>
                <a:uFillTx/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endParaRPr>
            </a:p>
          </p:txBody>
        </p:sp>
        <p:sp>
          <p:nvSpPr>
            <p:cNvPr id="11" name="等腰三角形 10"/>
            <p:cNvSpPr/>
            <p:nvPr/>
          </p:nvSpPr>
          <p:spPr>
            <a:xfrm>
              <a:off x="9765890" y="6223198"/>
              <a:ext cx="619534" cy="634802"/>
            </a:xfrm>
            <a:prstGeom prst="triangle">
              <a:avLst/>
            </a:prstGeom>
            <a:grpFill/>
            <a:ln w="12700" cap="flat">
              <a:noFill/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5F5F5F"/>
                </a:solidFill>
                <a:effectLst/>
                <a:uFillTx/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endParaRPr>
            </a:p>
          </p:txBody>
        </p:sp>
      </p:grpSp>
      <p:grpSp>
        <p:nvGrpSpPr>
          <p:cNvPr id="12" name="组合 11"/>
          <p:cNvGrpSpPr/>
          <p:nvPr userDrawn="1"/>
        </p:nvGrpSpPr>
        <p:grpSpPr>
          <a:xfrm>
            <a:off x="10089050" y="6488681"/>
            <a:ext cx="1971263" cy="369330"/>
            <a:chOff x="9765890" y="6223198"/>
            <a:chExt cx="2426110" cy="634802"/>
          </a:xfrm>
          <a:solidFill>
            <a:schemeClr val="accent2"/>
          </a:solidFill>
        </p:grpSpPr>
        <p:sp>
          <p:nvSpPr>
            <p:cNvPr id="13" name="矩形 12"/>
            <p:cNvSpPr/>
            <p:nvPr/>
          </p:nvSpPr>
          <p:spPr>
            <a:xfrm>
              <a:off x="10073250" y="6223198"/>
              <a:ext cx="2118750" cy="634802"/>
            </a:xfrm>
            <a:prstGeom prst="rect">
              <a:avLst/>
            </a:prstGeom>
            <a:grpFill/>
            <a:ln w="12700" cap="flat">
              <a:noFill/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5F5F5F"/>
                </a:solidFill>
                <a:effectLst/>
                <a:uFillTx/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endParaRPr>
            </a:p>
          </p:txBody>
        </p:sp>
        <p:sp>
          <p:nvSpPr>
            <p:cNvPr id="14" name="等腰三角形 13"/>
            <p:cNvSpPr/>
            <p:nvPr/>
          </p:nvSpPr>
          <p:spPr>
            <a:xfrm>
              <a:off x="9765890" y="6223198"/>
              <a:ext cx="619534" cy="634802"/>
            </a:xfrm>
            <a:prstGeom prst="triangle">
              <a:avLst/>
            </a:prstGeom>
            <a:grpFill/>
            <a:ln w="12700" cap="flat">
              <a:noFill/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5F5F5F"/>
                </a:solidFill>
                <a:effectLst/>
                <a:uFillTx/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endParaRPr>
            </a:p>
          </p:txBody>
        </p:sp>
      </p:grpSp>
      <p:grpSp>
        <p:nvGrpSpPr>
          <p:cNvPr id="16" name="组合 15"/>
          <p:cNvGrpSpPr/>
          <p:nvPr userDrawn="1"/>
        </p:nvGrpSpPr>
        <p:grpSpPr>
          <a:xfrm>
            <a:off x="10236537" y="6488681"/>
            <a:ext cx="1971263" cy="369330"/>
            <a:chOff x="9765890" y="6223198"/>
            <a:chExt cx="2426110" cy="634802"/>
          </a:xfrm>
          <a:solidFill>
            <a:schemeClr val="accent2">
              <a:lumMod val="75000"/>
              <a:alpha val="97000"/>
            </a:schemeClr>
          </a:solidFill>
        </p:grpSpPr>
        <p:sp>
          <p:nvSpPr>
            <p:cNvPr id="17" name="矩形 16"/>
            <p:cNvSpPr/>
            <p:nvPr/>
          </p:nvSpPr>
          <p:spPr>
            <a:xfrm>
              <a:off x="10073250" y="6223198"/>
              <a:ext cx="2118750" cy="634802"/>
            </a:xfrm>
            <a:prstGeom prst="rect">
              <a:avLst/>
            </a:prstGeom>
            <a:grpFill/>
            <a:ln w="12700" cap="flat">
              <a:noFill/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5F5F5F"/>
                </a:solidFill>
                <a:effectLst/>
                <a:uFillTx/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endParaRPr>
            </a:p>
          </p:txBody>
        </p:sp>
        <p:sp>
          <p:nvSpPr>
            <p:cNvPr id="18" name="等腰三角形 17"/>
            <p:cNvSpPr/>
            <p:nvPr/>
          </p:nvSpPr>
          <p:spPr>
            <a:xfrm>
              <a:off x="9765890" y="6223198"/>
              <a:ext cx="619534" cy="634802"/>
            </a:xfrm>
            <a:prstGeom prst="triangle">
              <a:avLst/>
            </a:prstGeom>
            <a:grpFill/>
            <a:ln w="12700" cap="flat">
              <a:noFill/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5F5F5F"/>
                </a:solidFill>
                <a:effectLst/>
                <a:uFillTx/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endParaRPr>
            </a:p>
          </p:txBody>
        </p:sp>
      </p:grpSp>
      <p:sp>
        <p:nvSpPr>
          <p:cNvPr id="19" name="文本框 18"/>
          <p:cNvSpPr txBox="1"/>
          <p:nvPr userDrawn="1"/>
        </p:nvSpPr>
        <p:spPr>
          <a:xfrm>
            <a:off x="10635443" y="6472514"/>
            <a:ext cx="1413205" cy="36933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kumimoji="0" lang="en-US" altLang="zh-CN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Times New Roman" panose="02020603050405020304"/>
              </a:rPr>
              <a:t>du.csdn.net</a:t>
            </a:r>
            <a:endParaRPr kumimoji="0" lang="zh-CN" altLang="en-US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Times New Roman" panose="02020603050405020304"/>
            </a:endParaRPr>
          </a:p>
        </p:txBody>
      </p:sp>
      <p:grpSp>
        <p:nvGrpSpPr>
          <p:cNvPr id="20" name="组合 19"/>
          <p:cNvGrpSpPr/>
          <p:nvPr userDrawn="1"/>
        </p:nvGrpSpPr>
        <p:grpSpPr>
          <a:xfrm flipV="1">
            <a:off x="-19588" y="0"/>
            <a:ext cx="860137" cy="597741"/>
            <a:chOff x="-360202" y="-6"/>
            <a:chExt cx="860137" cy="723269"/>
          </a:xfrm>
        </p:grpSpPr>
        <p:grpSp>
          <p:nvGrpSpPr>
            <p:cNvPr id="21" name="组合 20"/>
            <p:cNvGrpSpPr/>
            <p:nvPr/>
          </p:nvGrpSpPr>
          <p:grpSpPr>
            <a:xfrm>
              <a:off x="-155344" y="-6"/>
              <a:ext cx="655279" cy="723266"/>
              <a:chOff x="-20249" y="0"/>
              <a:chExt cx="924448" cy="914400"/>
            </a:xfrm>
            <a:solidFill>
              <a:schemeClr val="accent2">
                <a:lumMod val="60000"/>
                <a:lumOff val="40000"/>
              </a:schemeClr>
            </a:solidFill>
          </p:grpSpPr>
          <p:sp>
            <p:nvSpPr>
              <p:cNvPr id="33" name="矩形 32"/>
              <p:cNvSpPr/>
              <p:nvPr/>
            </p:nvSpPr>
            <p:spPr>
              <a:xfrm>
                <a:off x="-10886" y="0"/>
                <a:ext cx="447418" cy="914400"/>
              </a:xfrm>
              <a:prstGeom prst="rect">
                <a:avLst/>
              </a:prstGeom>
              <a:grpFill/>
              <a:ln w="12700" cap="flat">
                <a:noFill/>
                <a:prstDash val="solid"/>
                <a:miter lim="8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1800" b="0" i="0" u="none" strike="noStrike" cap="none" spc="0" normalizeH="0" baseline="0">
                  <a:ln>
                    <a:noFill/>
                  </a:ln>
                  <a:solidFill>
                    <a:srgbClr val="5F5F5F"/>
                  </a:solidFill>
                  <a:effectLst/>
                  <a:uFillTx/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endParaRPr>
              </a:p>
            </p:txBody>
          </p:sp>
          <p:sp>
            <p:nvSpPr>
              <p:cNvPr id="34" name="等腰三角形 33"/>
              <p:cNvSpPr/>
              <p:nvPr/>
            </p:nvSpPr>
            <p:spPr>
              <a:xfrm>
                <a:off x="-20249" y="0"/>
                <a:ext cx="924448" cy="914400"/>
              </a:xfrm>
              <a:prstGeom prst="triangle">
                <a:avLst/>
              </a:prstGeom>
              <a:grpFill/>
              <a:ln w="12700" cap="flat">
                <a:noFill/>
                <a:prstDash val="solid"/>
                <a:miter lim="8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1800" b="0" i="0" u="none" strike="noStrike" cap="none" spc="0" normalizeH="0" baseline="0" dirty="0">
                  <a:ln>
                    <a:noFill/>
                  </a:ln>
                  <a:solidFill>
                    <a:srgbClr val="5F5F5F"/>
                  </a:solidFill>
                  <a:effectLst/>
                  <a:uFillTx/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endParaRPr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-252895" y="-4"/>
              <a:ext cx="655280" cy="723267"/>
              <a:chOff x="-20249" y="0"/>
              <a:chExt cx="924448" cy="914400"/>
            </a:xfrm>
            <a:solidFill>
              <a:schemeClr val="accent2"/>
            </a:solidFill>
          </p:grpSpPr>
          <p:sp>
            <p:nvSpPr>
              <p:cNvPr id="26" name="矩形 25"/>
              <p:cNvSpPr/>
              <p:nvPr/>
            </p:nvSpPr>
            <p:spPr>
              <a:xfrm>
                <a:off x="-10886" y="0"/>
                <a:ext cx="447418" cy="914400"/>
              </a:xfrm>
              <a:prstGeom prst="rect">
                <a:avLst/>
              </a:prstGeom>
              <a:grpFill/>
              <a:ln w="12700" cap="flat">
                <a:noFill/>
                <a:prstDash val="solid"/>
                <a:miter lim="8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1800" b="0" i="0" u="none" strike="noStrike" cap="none" spc="0" normalizeH="0" baseline="0">
                  <a:ln>
                    <a:noFill/>
                  </a:ln>
                  <a:solidFill>
                    <a:srgbClr val="5F5F5F"/>
                  </a:solidFill>
                  <a:effectLst/>
                  <a:uFillTx/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endParaRPr>
              </a:p>
            </p:txBody>
          </p:sp>
          <p:sp>
            <p:nvSpPr>
              <p:cNvPr id="32" name="等腰三角形 31"/>
              <p:cNvSpPr/>
              <p:nvPr/>
            </p:nvSpPr>
            <p:spPr>
              <a:xfrm>
                <a:off x="-20249" y="0"/>
                <a:ext cx="924448" cy="914400"/>
              </a:xfrm>
              <a:prstGeom prst="triangle">
                <a:avLst/>
              </a:prstGeom>
              <a:grpFill/>
              <a:ln w="12700" cap="flat">
                <a:noFill/>
                <a:prstDash val="solid"/>
                <a:miter lim="8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1800" b="0" i="0" u="none" strike="noStrike" cap="none" spc="0" normalizeH="0" baseline="0">
                  <a:ln>
                    <a:noFill/>
                  </a:ln>
                  <a:solidFill>
                    <a:srgbClr val="5F5F5F"/>
                  </a:solidFill>
                  <a:effectLst/>
                  <a:uFillTx/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endParaRP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-360202" y="-3"/>
              <a:ext cx="655279" cy="723266"/>
              <a:chOff x="-20249" y="0"/>
              <a:chExt cx="924448" cy="914400"/>
            </a:xfrm>
          </p:grpSpPr>
          <p:sp>
            <p:nvSpPr>
              <p:cNvPr id="24" name="矩形 23"/>
              <p:cNvSpPr/>
              <p:nvPr/>
            </p:nvSpPr>
            <p:spPr>
              <a:xfrm>
                <a:off x="-10886" y="0"/>
                <a:ext cx="447418" cy="914400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 w="12700" cap="flat">
                <a:noFill/>
                <a:prstDash val="solid"/>
                <a:miter lim="8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1800" b="0" i="0" u="none" strike="noStrike" cap="none" spc="0" normalizeH="0" baseline="0">
                  <a:ln>
                    <a:noFill/>
                  </a:ln>
                  <a:solidFill>
                    <a:srgbClr val="5F5F5F"/>
                  </a:solidFill>
                  <a:effectLst/>
                  <a:uFillTx/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endParaRPr>
              </a:p>
            </p:txBody>
          </p:sp>
          <p:sp>
            <p:nvSpPr>
              <p:cNvPr id="25" name="等腰三角形 24"/>
              <p:cNvSpPr/>
              <p:nvPr/>
            </p:nvSpPr>
            <p:spPr>
              <a:xfrm>
                <a:off x="-20249" y="0"/>
                <a:ext cx="924448" cy="914400"/>
              </a:xfrm>
              <a:prstGeom prst="triangle">
                <a:avLst/>
              </a:prstGeom>
              <a:solidFill>
                <a:schemeClr val="accent2">
                  <a:lumMod val="75000"/>
                </a:schemeClr>
              </a:solidFill>
              <a:ln w="12700" cap="flat">
                <a:noFill/>
                <a:prstDash val="solid"/>
                <a:miter lim="8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1800" b="0" i="0" u="none" strike="noStrike" cap="none" spc="0" normalizeH="0" baseline="0">
                  <a:ln>
                    <a:noFill/>
                  </a:ln>
                  <a:solidFill>
                    <a:srgbClr val="5F5F5F"/>
                  </a:solidFill>
                  <a:effectLst/>
                  <a:uFillTx/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endParaRPr>
              </a:p>
            </p:txBody>
          </p:sp>
        </p:grpSp>
      </p:grpSp>
      <p:pic>
        <p:nvPicPr>
          <p:cNvPr id="29" name="Picture 2" descr="E:\work\CSDN\标准化\素材\edu1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39921" y="257252"/>
            <a:ext cx="1131848" cy="517815"/>
          </a:xfrm>
          <a:prstGeom prst="rect">
            <a:avLst/>
          </a:prstGeom>
          <a:noFill/>
        </p:spPr>
      </p:pic>
      <p:sp>
        <p:nvSpPr>
          <p:cNvPr id="35" name="文本占位符 34"/>
          <p:cNvSpPr>
            <a:spLocks noGrp="1"/>
          </p:cNvSpPr>
          <p:nvPr>
            <p:ph type="body" sz="quarter" idx="10" hasCustomPrompt="1"/>
          </p:nvPr>
        </p:nvSpPr>
        <p:spPr>
          <a:xfrm>
            <a:off x="983432" y="43360"/>
            <a:ext cx="1657350" cy="543495"/>
          </a:xfrm>
        </p:spPr>
        <p:txBody>
          <a:bodyPr anchor="ctr"/>
          <a:lstStyle>
            <a:lvl1pPr marL="0" indent="0" algn="l">
              <a:buFontTx/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标题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新增或导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983432" y="69679"/>
            <a:ext cx="4176464" cy="543177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normAutofit/>
          </a:bodyPr>
          <a:lstStyle>
            <a:lvl1pPr>
              <a:def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Times New Roman" panose="02020603050405020304"/>
              </a:defRPr>
            </a:lvl1pPr>
          </a:lstStyle>
          <a:p>
            <a:pPr lvl="0">
              <a:lnSpc>
                <a:spcPct val="120000"/>
              </a:lnSpc>
              <a:spcBef>
                <a:spcPts val="1000"/>
              </a:spcBef>
              <a:buClr>
                <a:schemeClr val="accent2"/>
              </a:buClr>
              <a:buSzPct val="80000"/>
            </a:pPr>
            <a:r>
              <a:rPr lang="zh-CN" altLang="en-US" dirty="0"/>
              <a:t>标题</a:t>
            </a:r>
          </a:p>
        </p:txBody>
      </p:sp>
      <p:sp>
        <p:nvSpPr>
          <p:cNvPr id="3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097260" y="6502777"/>
            <a:ext cx="256541" cy="275467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cxnSp>
        <p:nvCxnSpPr>
          <p:cNvPr id="4" name="直接连接符 3"/>
          <p:cNvCxnSpPr/>
          <p:nvPr userDrawn="1"/>
        </p:nvCxnSpPr>
        <p:spPr>
          <a:xfrm>
            <a:off x="447594" y="586855"/>
            <a:ext cx="3046720" cy="0"/>
          </a:xfrm>
          <a:prstGeom prst="line">
            <a:avLst/>
          </a:prstGeom>
          <a:noFill/>
          <a:ln w="12700" cap="flat">
            <a:solidFill>
              <a:schemeClr val="accent2">
                <a:lumMod val="75000"/>
              </a:schemeClr>
            </a:solidFill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5" name="组合 4"/>
          <p:cNvGrpSpPr/>
          <p:nvPr userDrawn="1"/>
        </p:nvGrpSpPr>
        <p:grpSpPr>
          <a:xfrm>
            <a:off x="9961230" y="6488681"/>
            <a:ext cx="1971263" cy="369330"/>
            <a:chOff x="9765890" y="6223198"/>
            <a:chExt cx="2426110" cy="634802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6" name="矩形 5"/>
            <p:cNvSpPr/>
            <p:nvPr/>
          </p:nvSpPr>
          <p:spPr>
            <a:xfrm>
              <a:off x="10073250" y="6223198"/>
              <a:ext cx="2118750" cy="634802"/>
            </a:xfrm>
            <a:prstGeom prst="rect">
              <a:avLst/>
            </a:prstGeom>
            <a:grpFill/>
            <a:ln w="12700" cap="flat">
              <a:noFill/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5F5F5F"/>
                </a:solidFill>
                <a:effectLst/>
                <a:uFillTx/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endParaRPr>
            </a:p>
          </p:txBody>
        </p:sp>
        <p:sp>
          <p:nvSpPr>
            <p:cNvPr id="7" name="等腰三角形 6"/>
            <p:cNvSpPr/>
            <p:nvPr/>
          </p:nvSpPr>
          <p:spPr>
            <a:xfrm>
              <a:off x="9765890" y="6223198"/>
              <a:ext cx="619534" cy="634802"/>
            </a:xfrm>
            <a:prstGeom prst="triangle">
              <a:avLst/>
            </a:prstGeom>
            <a:grpFill/>
            <a:ln w="12700" cap="flat">
              <a:noFill/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5F5F5F"/>
                </a:solidFill>
                <a:effectLst/>
                <a:uFillTx/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endParaRPr>
            </a:p>
          </p:txBody>
        </p:sp>
      </p:grpSp>
      <p:grpSp>
        <p:nvGrpSpPr>
          <p:cNvPr id="8" name="组合 7"/>
          <p:cNvGrpSpPr/>
          <p:nvPr userDrawn="1"/>
        </p:nvGrpSpPr>
        <p:grpSpPr>
          <a:xfrm>
            <a:off x="10089050" y="6488681"/>
            <a:ext cx="1971263" cy="369330"/>
            <a:chOff x="9765890" y="6223198"/>
            <a:chExt cx="2426110" cy="634802"/>
          </a:xfrm>
          <a:solidFill>
            <a:schemeClr val="accent2"/>
          </a:solidFill>
        </p:grpSpPr>
        <p:sp>
          <p:nvSpPr>
            <p:cNvPr id="9" name="矩形 8"/>
            <p:cNvSpPr/>
            <p:nvPr/>
          </p:nvSpPr>
          <p:spPr>
            <a:xfrm>
              <a:off x="10073250" y="6223198"/>
              <a:ext cx="2118750" cy="634802"/>
            </a:xfrm>
            <a:prstGeom prst="rect">
              <a:avLst/>
            </a:prstGeom>
            <a:grpFill/>
            <a:ln w="12700" cap="flat">
              <a:noFill/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5F5F5F"/>
                </a:solidFill>
                <a:effectLst/>
                <a:uFillTx/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>
              <a:off x="9765890" y="6223198"/>
              <a:ext cx="619534" cy="634802"/>
            </a:xfrm>
            <a:prstGeom prst="triangle">
              <a:avLst/>
            </a:prstGeom>
            <a:grpFill/>
            <a:ln w="12700" cap="flat">
              <a:noFill/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5F5F5F"/>
                </a:solidFill>
                <a:effectLst/>
                <a:uFillTx/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endParaRPr>
            </a:p>
          </p:txBody>
        </p:sp>
      </p:grpSp>
      <p:grpSp>
        <p:nvGrpSpPr>
          <p:cNvPr id="11" name="组合 10"/>
          <p:cNvGrpSpPr/>
          <p:nvPr userDrawn="1"/>
        </p:nvGrpSpPr>
        <p:grpSpPr>
          <a:xfrm>
            <a:off x="10236537" y="6488681"/>
            <a:ext cx="1971263" cy="369330"/>
            <a:chOff x="9765890" y="6223198"/>
            <a:chExt cx="2426110" cy="634802"/>
          </a:xfrm>
          <a:solidFill>
            <a:schemeClr val="accent2">
              <a:lumMod val="75000"/>
              <a:alpha val="97000"/>
            </a:schemeClr>
          </a:solidFill>
        </p:grpSpPr>
        <p:sp>
          <p:nvSpPr>
            <p:cNvPr id="12" name="矩形 11"/>
            <p:cNvSpPr/>
            <p:nvPr/>
          </p:nvSpPr>
          <p:spPr>
            <a:xfrm>
              <a:off x="10073250" y="6223198"/>
              <a:ext cx="2118750" cy="634802"/>
            </a:xfrm>
            <a:prstGeom prst="rect">
              <a:avLst/>
            </a:prstGeom>
            <a:grpFill/>
            <a:ln w="12700" cap="flat">
              <a:noFill/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5F5F5F"/>
                </a:solidFill>
                <a:effectLst/>
                <a:uFillTx/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endParaRPr>
            </a:p>
          </p:txBody>
        </p:sp>
        <p:sp>
          <p:nvSpPr>
            <p:cNvPr id="13" name="等腰三角形 12"/>
            <p:cNvSpPr/>
            <p:nvPr/>
          </p:nvSpPr>
          <p:spPr>
            <a:xfrm>
              <a:off x="9765890" y="6223198"/>
              <a:ext cx="619534" cy="634802"/>
            </a:xfrm>
            <a:prstGeom prst="triangle">
              <a:avLst/>
            </a:prstGeom>
            <a:grpFill/>
            <a:ln w="12700" cap="flat">
              <a:noFill/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5F5F5F"/>
                </a:solidFill>
                <a:effectLst/>
                <a:uFillTx/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endParaRPr>
            </a:p>
          </p:txBody>
        </p:sp>
      </p:grpSp>
      <p:sp>
        <p:nvSpPr>
          <p:cNvPr id="14" name="文本框 18"/>
          <p:cNvSpPr txBox="1"/>
          <p:nvPr userDrawn="1"/>
        </p:nvSpPr>
        <p:spPr>
          <a:xfrm>
            <a:off x="10635443" y="6472514"/>
            <a:ext cx="1413205" cy="36933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kumimoji="0" lang="en-US" altLang="zh-CN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Times New Roman" panose="02020603050405020304"/>
              </a:rPr>
              <a:t>du.csdn.net</a:t>
            </a:r>
            <a:endParaRPr kumimoji="0" lang="zh-CN" altLang="en-US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Times New Roman" panose="02020603050405020304"/>
            </a:endParaRPr>
          </a:p>
        </p:txBody>
      </p:sp>
      <p:grpSp>
        <p:nvGrpSpPr>
          <p:cNvPr id="15" name="组合 14"/>
          <p:cNvGrpSpPr/>
          <p:nvPr userDrawn="1"/>
        </p:nvGrpSpPr>
        <p:grpSpPr>
          <a:xfrm flipV="1">
            <a:off x="-19588" y="0"/>
            <a:ext cx="860137" cy="597741"/>
            <a:chOff x="-360202" y="-6"/>
            <a:chExt cx="860137" cy="723269"/>
          </a:xfrm>
        </p:grpSpPr>
        <p:grpSp>
          <p:nvGrpSpPr>
            <p:cNvPr id="16" name="组合 15"/>
            <p:cNvGrpSpPr/>
            <p:nvPr/>
          </p:nvGrpSpPr>
          <p:grpSpPr>
            <a:xfrm>
              <a:off x="-155344" y="-6"/>
              <a:ext cx="655279" cy="723266"/>
              <a:chOff x="-20249" y="0"/>
              <a:chExt cx="924448" cy="914400"/>
            </a:xfrm>
            <a:solidFill>
              <a:schemeClr val="accent2">
                <a:lumMod val="60000"/>
                <a:lumOff val="40000"/>
              </a:schemeClr>
            </a:solidFill>
          </p:grpSpPr>
          <p:sp>
            <p:nvSpPr>
              <p:cNvPr id="23" name="矩形 22"/>
              <p:cNvSpPr/>
              <p:nvPr/>
            </p:nvSpPr>
            <p:spPr>
              <a:xfrm>
                <a:off x="-10886" y="0"/>
                <a:ext cx="447418" cy="914400"/>
              </a:xfrm>
              <a:prstGeom prst="rect">
                <a:avLst/>
              </a:prstGeom>
              <a:grpFill/>
              <a:ln w="12700" cap="flat">
                <a:noFill/>
                <a:prstDash val="solid"/>
                <a:miter lim="8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1800" b="0" i="0" u="none" strike="noStrike" cap="none" spc="0" normalizeH="0" baseline="0">
                  <a:ln>
                    <a:noFill/>
                  </a:ln>
                  <a:solidFill>
                    <a:srgbClr val="5F5F5F"/>
                  </a:solidFill>
                  <a:effectLst/>
                  <a:uFillTx/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endParaRPr>
              </a:p>
            </p:txBody>
          </p:sp>
          <p:sp>
            <p:nvSpPr>
              <p:cNvPr id="24" name="等腰三角形 23"/>
              <p:cNvSpPr/>
              <p:nvPr/>
            </p:nvSpPr>
            <p:spPr>
              <a:xfrm>
                <a:off x="-20249" y="0"/>
                <a:ext cx="924448" cy="914400"/>
              </a:xfrm>
              <a:prstGeom prst="triangle">
                <a:avLst/>
              </a:prstGeom>
              <a:grpFill/>
              <a:ln w="12700" cap="flat">
                <a:noFill/>
                <a:prstDash val="solid"/>
                <a:miter lim="8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1800" b="0" i="0" u="none" strike="noStrike" cap="none" spc="0" normalizeH="0" baseline="0" dirty="0">
                  <a:ln>
                    <a:noFill/>
                  </a:ln>
                  <a:solidFill>
                    <a:srgbClr val="5F5F5F"/>
                  </a:solidFill>
                  <a:effectLst/>
                  <a:uFillTx/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endParaRPr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-252895" y="-4"/>
              <a:ext cx="655280" cy="723267"/>
              <a:chOff x="-20249" y="0"/>
              <a:chExt cx="924448" cy="914400"/>
            </a:xfrm>
            <a:solidFill>
              <a:schemeClr val="accent2"/>
            </a:solidFill>
          </p:grpSpPr>
          <p:sp>
            <p:nvSpPr>
              <p:cNvPr id="21" name="矩形 20"/>
              <p:cNvSpPr/>
              <p:nvPr/>
            </p:nvSpPr>
            <p:spPr>
              <a:xfrm>
                <a:off x="-10886" y="0"/>
                <a:ext cx="447418" cy="914400"/>
              </a:xfrm>
              <a:prstGeom prst="rect">
                <a:avLst/>
              </a:prstGeom>
              <a:grpFill/>
              <a:ln w="12700" cap="flat">
                <a:noFill/>
                <a:prstDash val="solid"/>
                <a:miter lim="8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1800" b="0" i="0" u="none" strike="noStrike" cap="none" spc="0" normalizeH="0" baseline="0">
                  <a:ln>
                    <a:noFill/>
                  </a:ln>
                  <a:solidFill>
                    <a:srgbClr val="5F5F5F"/>
                  </a:solidFill>
                  <a:effectLst/>
                  <a:uFillTx/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endParaRPr>
              </a:p>
            </p:txBody>
          </p:sp>
          <p:sp>
            <p:nvSpPr>
              <p:cNvPr id="22" name="等腰三角形 21"/>
              <p:cNvSpPr/>
              <p:nvPr/>
            </p:nvSpPr>
            <p:spPr>
              <a:xfrm>
                <a:off x="-20249" y="0"/>
                <a:ext cx="924448" cy="914400"/>
              </a:xfrm>
              <a:prstGeom prst="triangle">
                <a:avLst/>
              </a:prstGeom>
              <a:grpFill/>
              <a:ln w="12700" cap="flat">
                <a:noFill/>
                <a:prstDash val="solid"/>
                <a:miter lim="8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1800" b="0" i="0" u="none" strike="noStrike" cap="none" spc="0" normalizeH="0" baseline="0">
                  <a:ln>
                    <a:noFill/>
                  </a:ln>
                  <a:solidFill>
                    <a:srgbClr val="5F5F5F"/>
                  </a:solidFill>
                  <a:effectLst/>
                  <a:uFillTx/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endParaRPr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-360202" y="-3"/>
              <a:ext cx="655279" cy="723266"/>
              <a:chOff x="-20249" y="0"/>
              <a:chExt cx="924448" cy="914400"/>
            </a:xfrm>
          </p:grpSpPr>
          <p:sp>
            <p:nvSpPr>
              <p:cNvPr id="19" name="矩形 18"/>
              <p:cNvSpPr/>
              <p:nvPr/>
            </p:nvSpPr>
            <p:spPr>
              <a:xfrm>
                <a:off x="-10886" y="0"/>
                <a:ext cx="447418" cy="914400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 w="12700" cap="flat">
                <a:noFill/>
                <a:prstDash val="solid"/>
                <a:miter lim="8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1800" b="0" i="0" u="none" strike="noStrike" cap="none" spc="0" normalizeH="0" baseline="0">
                  <a:ln>
                    <a:noFill/>
                  </a:ln>
                  <a:solidFill>
                    <a:srgbClr val="5F5F5F"/>
                  </a:solidFill>
                  <a:effectLst/>
                  <a:uFillTx/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endParaRPr>
              </a:p>
            </p:txBody>
          </p:sp>
          <p:sp>
            <p:nvSpPr>
              <p:cNvPr id="20" name="等腰三角形 19"/>
              <p:cNvSpPr/>
              <p:nvPr/>
            </p:nvSpPr>
            <p:spPr>
              <a:xfrm>
                <a:off x="-20249" y="0"/>
                <a:ext cx="924448" cy="914400"/>
              </a:xfrm>
              <a:prstGeom prst="triangle">
                <a:avLst/>
              </a:prstGeom>
              <a:solidFill>
                <a:schemeClr val="accent2">
                  <a:lumMod val="75000"/>
                </a:schemeClr>
              </a:solidFill>
              <a:ln w="12700" cap="flat">
                <a:noFill/>
                <a:prstDash val="solid"/>
                <a:miter lim="8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1800" b="0" i="0" u="none" strike="noStrike" cap="none" spc="0" normalizeH="0" baseline="0">
                  <a:ln>
                    <a:noFill/>
                  </a:ln>
                  <a:solidFill>
                    <a:srgbClr val="5F5F5F"/>
                  </a:solidFill>
                  <a:effectLst/>
                  <a:uFillTx/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endParaRPr>
              </a:p>
            </p:txBody>
          </p:sp>
        </p:grpSp>
      </p:grpSp>
      <p:pic>
        <p:nvPicPr>
          <p:cNvPr id="25" name="Picture 2" descr="E:\work\CSDN\标准化\素材\edu1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39921" y="257252"/>
            <a:ext cx="1131848" cy="517815"/>
          </a:xfrm>
          <a:prstGeom prst="rect">
            <a:avLst/>
          </a:prstGeom>
          <a:noFill/>
        </p:spPr>
      </p:pic>
      <p:sp>
        <p:nvSpPr>
          <p:cNvPr id="30" name="内容占位符 29"/>
          <p:cNvSpPr>
            <a:spLocks noGrp="1"/>
          </p:cNvSpPr>
          <p:nvPr>
            <p:ph sz="quarter" idx="10"/>
          </p:nvPr>
        </p:nvSpPr>
        <p:spPr>
          <a:xfrm>
            <a:off x="1271588" y="1268413"/>
            <a:ext cx="9825037" cy="4968875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66278571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尾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:\work\CSDN\标准化\素材\IT学涯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94997" y="2127997"/>
            <a:ext cx="2602006" cy="26020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2" descr="E:\work\CSDN\标准化\素材\edu1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92280" y="476672"/>
            <a:ext cx="2602006" cy="1190406"/>
          </a:xfrm>
          <a:prstGeom prst="rect">
            <a:avLst/>
          </a:prstGeom>
          <a:noFill/>
        </p:spPr>
      </p:pic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文级别 1…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normAutofit/>
          </a:bodyPr>
          <a:lstStyle/>
          <a:p>
            <a:r>
              <a:rPr dirty="0" err="1"/>
              <a:t>正文级别</a:t>
            </a:r>
            <a:r>
              <a:rPr dirty="0"/>
              <a:t> 1</a:t>
            </a:r>
          </a:p>
          <a:p>
            <a:pPr lvl="1"/>
            <a:r>
              <a:rPr dirty="0" err="1"/>
              <a:t>正文级别</a:t>
            </a:r>
            <a:r>
              <a:rPr dirty="0"/>
              <a:t> 2</a:t>
            </a:r>
          </a:p>
          <a:p>
            <a:pPr lvl="2"/>
            <a:r>
              <a:rPr dirty="0" err="1"/>
              <a:t>正文级别</a:t>
            </a:r>
            <a:r>
              <a:rPr dirty="0"/>
              <a:t> 3</a:t>
            </a:r>
          </a:p>
          <a:p>
            <a:pPr lvl="3"/>
            <a:r>
              <a:rPr dirty="0" err="1"/>
              <a:t>正文级别</a:t>
            </a:r>
            <a:r>
              <a:rPr dirty="0"/>
              <a:t> 4</a:t>
            </a:r>
          </a:p>
          <a:p>
            <a:pPr lvl="4"/>
            <a:r>
              <a:rPr dirty="0" err="1"/>
              <a:t>正文级别</a:t>
            </a:r>
            <a:r>
              <a:rPr dirty="0"/>
              <a:t> 5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0" r:id="rId2"/>
    <p:sldLayoutId id="2147483653" r:id="rId3"/>
    <p:sldLayoutId id="2147483651" r:id="rId4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2800" b="0" i="0" u="none" strike="noStrike" cap="none" spc="0" baseline="0">
          <a:ln>
            <a:noFill/>
          </a:ln>
          <a:solidFill>
            <a:schemeClr val="accent1"/>
          </a:solidFill>
          <a:uFillTx/>
          <a:latin typeface="小米兰亭" panose="03000502000000000000" charset="-122"/>
          <a:ea typeface="小米兰亭" panose="03000502000000000000" charset="-122"/>
          <a:cs typeface="小米兰亭" panose="03000502000000000000" charset="-122"/>
          <a:sym typeface="Arial" panose="020B0604020202020204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3200" b="0" i="0" u="none" strike="noStrike" cap="none" spc="0" baseline="0">
          <a:ln>
            <a:noFill/>
          </a:ln>
          <a:solidFill>
            <a:schemeClr val="accent1"/>
          </a:solidFill>
          <a:uFillTx/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3200" b="0" i="0" u="none" strike="noStrike" cap="none" spc="0" baseline="0">
          <a:ln>
            <a:noFill/>
          </a:ln>
          <a:solidFill>
            <a:schemeClr val="accent1"/>
          </a:solidFill>
          <a:uFillTx/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3200" b="0" i="0" u="none" strike="noStrike" cap="none" spc="0" baseline="0">
          <a:ln>
            <a:noFill/>
          </a:ln>
          <a:solidFill>
            <a:schemeClr val="accent1"/>
          </a:solidFill>
          <a:uFillTx/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3200" b="0" i="0" u="none" strike="noStrike" cap="none" spc="0" baseline="0">
          <a:ln>
            <a:noFill/>
          </a:ln>
          <a:solidFill>
            <a:schemeClr val="accent1"/>
          </a:solidFill>
          <a:uFillTx/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3200" b="0" i="0" u="none" strike="noStrike" cap="none" spc="0" baseline="0">
          <a:ln>
            <a:noFill/>
          </a:ln>
          <a:solidFill>
            <a:schemeClr val="accent1"/>
          </a:solidFill>
          <a:uFillTx/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3200" b="0" i="0" u="none" strike="noStrike" cap="none" spc="0" baseline="0">
          <a:ln>
            <a:noFill/>
          </a:ln>
          <a:solidFill>
            <a:schemeClr val="accent1"/>
          </a:solidFill>
          <a:uFillTx/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3200" b="0" i="0" u="none" strike="noStrike" cap="none" spc="0" baseline="0">
          <a:ln>
            <a:noFill/>
          </a:ln>
          <a:solidFill>
            <a:schemeClr val="accent1"/>
          </a:solidFill>
          <a:uFillTx/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3200" b="0" i="0" u="none" strike="noStrike" cap="none" spc="0" baseline="0">
          <a:ln>
            <a:noFill/>
          </a:ln>
          <a:solidFill>
            <a:schemeClr val="accent1"/>
          </a:solidFill>
          <a:uFillTx/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lvl1pPr marL="449580" marR="0" indent="-449580" algn="l" defTabSz="914400" rtl="0" latinLnBrk="0">
        <a:lnSpc>
          <a:spcPct val="120000"/>
        </a:lnSpc>
        <a:spcBef>
          <a:spcPts val="1000"/>
        </a:spcBef>
        <a:spcAft>
          <a:spcPts val="0"/>
        </a:spcAft>
        <a:buClr>
          <a:schemeClr val="accent2"/>
        </a:buClr>
        <a:buSzPct val="80000"/>
        <a:buFont typeface="Arial" panose="020B0604020202020204" pitchFamily="34" charset="0"/>
        <a:buChar char="•"/>
        <a:defRPr sz="2800" b="0" i="0" u="none" strike="noStrike" cap="none" spc="0" baseline="0">
          <a:ln>
            <a:noFill/>
          </a:ln>
          <a:solidFill>
            <a:schemeClr val="bg1">
              <a:lumMod val="50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微软雅黑" panose="020B0503020204020204" pitchFamily="34" charset="-122"/>
          <a:sym typeface="Times New Roman" panose="02020603050405020304"/>
        </a:defRPr>
      </a:lvl1pPr>
      <a:lvl2pPr marL="868045" marR="0" indent="-331470" algn="l" defTabSz="914400" rtl="0" latinLnBrk="0">
        <a:lnSpc>
          <a:spcPct val="120000"/>
        </a:lnSpc>
        <a:spcBef>
          <a:spcPts val="1000"/>
        </a:spcBef>
        <a:spcAft>
          <a:spcPts val="0"/>
        </a:spcAft>
        <a:buClr>
          <a:schemeClr val="accent2"/>
        </a:buClr>
        <a:buSzPct val="100000"/>
        <a:buFont typeface="Arial" panose="020B0604020202020204" pitchFamily="34" charset="0"/>
        <a:buChar char="•"/>
        <a:defRPr sz="1800" b="0" i="0" u="none" strike="noStrike" cap="none" spc="0" baseline="0">
          <a:ln>
            <a:noFill/>
          </a:ln>
          <a:solidFill>
            <a:schemeClr val="bg1">
              <a:lumMod val="50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微软雅黑" panose="020B0503020204020204" pitchFamily="34" charset="-122"/>
          <a:sym typeface="Times New Roman" panose="02020603050405020304"/>
        </a:defRPr>
      </a:lvl2pPr>
      <a:lvl3pPr marL="1219200" marR="0" indent="-304800" algn="l" defTabSz="914400" rtl="0" latinLnBrk="0">
        <a:lnSpc>
          <a:spcPct val="120000"/>
        </a:lnSpc>
        <a:spcBef>
          <a:spcPts val="1000"/>
        </a:spcBef>
        <a:spcAft>
          <a:spcPts val="0"/>
        </a:spcAft>
        <a:buClr>
          <a:schemeClr val="accent2"/>
        </a:buClr>
        <a:buSzPct val="100000"/>
        <a:buFont typeface="Arial" panose="020B0604020202020204" pitchFamily="34" charset="0"/>
        <a:buChar char="•"/>
        <a:defRPr sz="1800" b="0" i="0" u="none" strike="noStrike" cap="none" spc="0" baseline="0">
          <a:ln>
            <a:noFill/>
          </a:ln>
          <a:solidFill>
            <a:schemeClr val="bg1">
              <a:lumMod val="50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微软雅黑" panose="020B0503020204020204" pitchFamily="34" charset="-122"/>
          <a:sym typeface="Times New Roman" panose="02020603050405020304"/>
        </a:defRPr>
      </a:lvl3pPr>
      <a:lvl4pPr marL="1676400" marR="0" indent="-304800" algn="l" defTabSz="914400" rtl="0" latinLnBrk="0">
        <a:lnSpc>
          <a:spcPct val="120000"/>
        </a:lnSpc>
        <a:spcBef>
          <a:spcPts val="1000"/>
        </a:spcBef>
        <a:spcAft>
          <a:spcPts val="0"/>
        </a:spcAft>
        <a:buClr>
          <a:schemeClr val="accent2"/>
        </a:buClr>
        <a:buSzPct val="100000"/>
        <a:buFont typeface="Arial" panose="020B0604020202020204" pitchFamily="34" charset="0"/>
        <a:buChar char="•"/>
        <a:defRPr sz="1800" b="0" i="0" u="none" strike="noStrike" cap="none" spc="0" baseline="0">
          <a:ln>
            <a:noFill/>
          </a:ln>
          <a:solidFill>
            <a:schemeClr val="bg1">
              <a:lumMod val="50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微软雅黑" panose="020B0503020204020204" pitchFamily="34" charset="-122"/>
          <a:sym typeface="Times New Roman" panose="02020603050405020304"/>
        </a:defRPr>
      </a:lvl4pPr>
      <a:lvl5pPr marL="2133600" marR="0" indent="-304800" algn="l" defTabSz="914400" rtl="0" latinLnBrk="0">
        <a:lnSpc>
          <a:spcPct val="120000"/>
        </a:lnSpc>
        <a:spcBef>
          <a:spcPts val="1000"/>
        </a:spcBef>
        <a:spcAft>
          <a:spcPts val="0"/>
        </a:spcAft>
        <a:buClr>
          <a:schemeClr val="accent2"/>
        </a:buClr>
        <a:buSzPct val="100000"/>
        <a:buFont typeface="Arial" panose="020B0604020202020204" pitchFamily="34" charset="0"/>
        <a:buChar char="•"/>
        <a:defRPr sz="1800" b="0" i="0" u="none" strike="noStrike" cap="none" spc="0" baseline="0">
          <a:ln>
            <a:noFill/>
          </a:ln>
          <a:solidFill>
            <a:schemeClr val="bg1">
              <a:lumMod val="50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微软雅黑" panose="020B0503020204020204" pitchFamily="34" charset="-122"/>
          <a:sym typeface="Times New Roman" panose="02020603050405020304"/>
        </a:defRPr>
      </a:lvl5pPr>
      <a:lvl6pPr marL="2590800" marR="0" indent="-304800" algn="l" defTabSz="914400" rtl="0" latinLnBrk="0">
        <a:lnSpc>
          <a:spcPct val="120000"/>
        </a:lnSpc>
        <a:spcBef>
          <a:spcPts val="1000"/>
        </a:spcBef>
        <a:spcAft>
          <a:spcPts val="0"/>
        </a:spcAft>
        <a:buClr>
          <a:schemeClr val="accent2"/>
        </a:buClr>
        <a:buSzPct val="100000"/>
        <a:buFontTx/>
        <a:buChar char="•"/>
        <a:defRPr sz="2400" b="0" i="0" u="none" strike="noStrike" cap="none" spc="0" baseline="0">
          <a:ln>
            <a:noFill/>
          </a:ln>
          <a:solidFill>
            <a:srgbClr val="5F5F5F"/>
          </a:solidFill>
          <a:uFillTx/>
          <a:latin typeface="Times New Roman" panose="02020603050405020304"/>
          <a:ea typeface="Times New Roman" panose="02020603050405020304"/>
          <a:cs typeface="Times New Roman" panose="02020603050405020304"/>
          <a:sym typeface="Times New Roman" panose="02020603050405020304"/>
        </a:defRPr>
      </a:lvl6pPr>
      <a:lvl7pPr marL="3048000" marR="0" indent="-304800" algn="l" defTabSz="914400" rtl="0" latinLnBrk="0">
        <a:lnSpc>
          <a:spcPct val="120000"/>
        </a:lnSpc>
        <a:spcBef>
          <a:spcPts val="1000"/>
        </a:spcBef>
        <a:spcAft>
          <a:spcPts val="0"/>
        </a:spcAft>
        <a:buClr>
          <a:schemeClr val="accent2"/>
        </a:buClr>
        <a:buSzPct val="100000"/>
        <a:buFontTx/>
        <a:buChar char="•"/>
        <a:defRPr sz="2400" b="0" i="0" u="none" strike="noStrike" cap="none" spc="0" baseline="0">
          <a:ln>
            <a:noFill/>
          </a:ln>
          <a:solidFill>
            <a:srgbClr val="5F5F5F"/>
          </a:solidFill>
          <a:uFillTx/>
          <a:latin typeface="Times New Roman" panose="02020603050405020304"/>
          <a:ea typeface="Times New Roman" panose="02020603050405020304"/>
          <a:cs typeface="Times New Roman" panose="02020603050405020304"/>
          <a:sym typeface="Times New Roman" panose="02020603050405020304"/>
        </a:defRPr>
      </a:lvl7pPr>
      <a:lvl8pPr marL="3505200" marR="0" indent="-304800" algn="l" defTabSz="914400" rtl="0" latinLnBrk="0">
        <a:lnSpc>
          <a:spcPct val="120000"/>
        </a:lnSpc>
        <a:spcBef>
          <a:spcPts val="1000"/>
        </a:spcBef>
        <a:spcAft>
          <a:spcPts val="0"/>
        </a:spcAft>
        <a:buClr>
          <a:schemeClr val="accent2"/>
        </a:buClr>
        <a:buSzPct val="100000"/>
        <a:buFontTx/>
        <a:buChar char="•"/>
        <a:defRPr sz="2400" b="0" i="0" u="none" strike="noStrike" cap="none" spc="0" baseline="0">
          <a:ln>
            <a:noFill/>
          </a:ln>
          <a:solidFill>
            <a:srgbClr val="5F5F5F"/>
          </a:solidFill>
          <a:uFillTx/>
          <a:latin typeface="Times New Roman" panose="02020603050405020304"/>
          <a:ea typeface="Times New Roman" panose="02020603050405020304"/>
          <a:cs typeface="Times New Roman" panose="02020603050405020304"/>
          <a:sym typeface="Times New Roman" panose="02020603050405020304"/>
        </a:defRPr>
      </a:lvl8pPr>
      <a:lvl9pPr marL="3962400" marR="0" indent="-304800" algn="l" defTabSz="914400" rtl="0" latinLnBrk="0">
        <a:lnSpc>
          <a:spcPct val="120000"/>
        </a:lnSpc>
        <a:spcBef>
          <a:spcPts val="1000"/>
        </a:spcBef>
        <a:spcAft>
          <a:spcPts val="0"/>
        </a:spcAft>
        <a:buClr>
          <a:schemeClr val="accent2"/>
        </a:buClr>
        <a:buSzPct val="100000"/>
        <a:buFontTx/>
        <a:buChar char="•"/>
        <a:defRPr sz="2400" b="0" i="0" u="none" strike="noStrike" cap="none" spc="0" baseline="0">
          <a:ln>
            <a:noFill/>
          </a:ln>
          <a:solidFill>
            <a:srgbClr val="5F5F5F"/>
          </a:solidFill>
          <a:uFillTx/>
          <a:latin typeface="Times New Roman" panose="02020603050405020304"/>
          <a:ea typeface="Times New Roman" panose="02020603050405020304"/>
          <a:cs typeface="Times New Roman" panose="02020603050405020304"/>
          <a:sym typeface="Times New Roman" panose="02020603050405020304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imes New Roman" panose="02020603050405020304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imes New Roman" panose="02020603050405020304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imes New Roman" panose="02020603050405020304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imes New Roman" panose="02020603050405020304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imes New Roman" panose="02020603050405020304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imes New Roman" panose="02020603050405020304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imes New Roman" panose="02020603050405020304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imes New Roman" panose="02020603050405020304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imes New Roman" panose="020206030504050203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>
            <a:extLst>
              <a:ext uri="{FF2B5EF4-FFF2-40B4-BE49-F238E27FC236}">
                <a16:creationId xmlns:a16="http://schemas.microsoft.com/office/drawing/2014/main" id="{A59B39AE-5B5F-491B-911A-CF0522DAA6C8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4209101" y="3821991"/>
            <a:ext cx="5631315" cy="399097"/>
          </a:xfrm>
        </p:spPr>
        <p:txBody>
          <a:bodyPr/>
          <a:lstStyle/>
          <a:p>
            <a:r>
              <a:rPr lang="zh-CN" altLang="en-US" dirty="0">
                <a:cs typeface="Times New Roman" panose="02020603050405020304"/>
              </a:rPr>
              <a:t>讲师：王高峰</a:t>
            </a:r>
            <a:endParaRPr lang="zh-CN" altLang="en-US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C8C2D075-0580-46B4-9BE7-69F4B5182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hangingPunct="0">
              <a:lnSpc>
                <a:spcPct val="100000"/>
              </a:lnSpc>
            </a:pPr>
            <a:r>
              <a:rPr lang="zh-CN" altLang="en-US" b="1" dirty="0">
                <a:sym typeface="Times New Roman" panose="02020603050405020304"/>
              </a:rPr>
              <a:t>第</a:t>
            </a:r>
            <a:r>
              <a:rPr lang="en-US" altLang="zh-CN" b="1" dirty="0">
                <a:sym typeface="Times New Roman" panose="02020603050405020304"/>
              </a:rPr>
              <a:t>1</a:t>
            </a:r>
            <a:r>
              <a:rPr lang="zh-CN" altLang="en-US" b="1" dirty="0">
                <a:sym typeface="Times New Roman" panose="02020603050405020304"/>
              </a:rPr>
              <a:t>章：效果与展示</a:t>
            </a:r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id="{34023C97-DF05-4EAB-8C99-8A9657CFC33F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5521324" y="2996952"/>
            <a:ext cx="5687244" cy="593951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zh-CN" altLang="en-US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第</a:t>
            </a:r>
            <a:r>
              <a:rPr lang="en-US" altLang="zh-CN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1</a:t>
            </a:r>
            <a:r>
              <a:rPr lang="zh-CN" altLang="en-US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节：</a:t>
            </a:r>
            <a:r>
              <a:rPr lang="en-US" altLang="zh-CN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Polyglot Notebooks </a:t>
            </a:r>
            <a:r>
              <a:rPr lang="zh-CN" altLang="en-US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效果展示 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FB5720E4-A82F-1B8D-918E-AB5FC0732FFB}"/>
              </a:ext>
            </a:extLst>
          </p:cNvPr>
          <p:cNvSpPr/>
          <p:nvPr/>
        </p:nvSpPr>
        <p:spPr>
          <a:xfrm>
            <a:off x="1775520" y="5301208"/>
            <a:ext cx="8640960" cy="923328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5400" b="1" dirty="0">
                <a:solidFill>
                  <a:srgbClr val="FF0000"/>
                </a:solidFill>
              </a:rPr>
              <a:t>语速较慢，建议</a:t>
            </a:r>
            <a:r>
              <a:rPr lang="en-US" altLang="zh-CN" sz="5400" b="1" dirty="0">
                <a:solidFill>
                  <a:srgbClr val="FF0000"/>
                </a:solidFill>
              </a:rPr>
              <a:t>1.5</a:t>
            </a:r>
            <a:r>
              <a:rPr lang="zh-CN" altLang="en-US" sz="5400" b="1" dirty="0">
                <a:solidFill>
                  <a:srgbClr val="FF0000"/>
                </a:solidFill>
              </a:rPr>
              <a:t>倍速播放</a:t>
            </a:r>
            <a:endParaRPr kumimoji="0" lang="zh-CN" altLang="en-US" sz="5400" b="1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</p:spTree>
    <p:extLst>
      <p:ext uri="{BB962C8B-B14F-4D97-AF65-F5344CB8AC3E}">
        <p14:creationId xmlns:p14="http://schemas.microsoft.com/office/powerpoint/2010/main" val="1536776897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D059A36-583F-4572-AA7B-1A8FA6FBF6C5}"/>
              </a:ext>
            </a:extLst>
          </p:cNvPr>
          <p:cNvSpPr txBox="1"/>
          <p:nvPr/>
        </p:nvSpPr>
        <p:spPr>
          <a:xfrm>
            <a:off x="941084" y="106674"/>
            <a:ext cx="2241755" cy="480129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>
              <a:lnSpc>
                <a:spcPct val="90000"/>
              </a:lnSpc>
            </a:pP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课程目标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059672F-D684-44AF-894E-D309921C36DD}"/>
              </a:ext>
            </a:extLst>
          </p:cNvPr>
          <p:cNvSpPr txBox="1"/>
          <p:nvPr/>
        </p:nvSpPr>
        <p:spPr>
          <a:xfrm>
            <a:off x="941084" y="1128611"/>
            <a:ext cx="8971340" cy="3970316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514350" marR="0" indent="-514350" algn="l" defTabSz="9144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</a:pP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了解</a:t>
            </a:r>
            <a:r>
              <a:rPr lang="en-US" altLang="zh-CN" sz="2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Polyglot Notebooks </a:t>
            </a: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多语言笔记概念、使用及适用场景；</a:t>
            </a:r>
            <a:endParaRPr lang="en-US" altLang="zh-CN" sz="28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514350" indent="-514350">
              <a:lnSpc>
                <a:spcPct val="150000"/>
              </a:lnSpc>
              <a:buFontTx/>
              <a:buAutoNum type="arabicPeriod"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学会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Polyglot Notebooks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的基本功能及使用；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indent="-514350">
              <a:lnSpc>
                <a:spcPct val="150000"/>
              </a:lnSpc>
              <a:buFontTx/>
              <a:buAutoNum type="arabicPeriod"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学会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Polyglot Notebooks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的高级功能及使用；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indent="-514350">
              <a:lnSpc>
                <a:spcPct val="150000"/>
              </a:lnSpc>
              <a:buFontTx/>
              <a:buAutoNum type="arabicPeriod"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会综合使用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Polyglot Notebooks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进行学习、演示；</a:t>
            </a:r>
          </a:p>
          <a:p>
            <a:pPr marL="514350" marR="0" indent="-514350" algn="l" defTabSz="9144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</a:pPr>
            <a:endParaRPr kumimoji="0" lang="zh-CN" altLang="en-US" sz="2800" b="0" i="0" u="none" strike="noStrike" cap="none" spc="0" normalizeH="0" baseline="0" dirty="0">
              <a:ln>
                <a:noFill/>
              </a:ln>
              <a:solidFill>
                <a:srgbClr val="5F5F5F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Times New Roman" panose="02020603050405020304"/>
            </a:endParaRPr>
          </a:p>
        </p:txBody>
      </p:sp>
      <p:grpSp>
        <p:nvGrpSpPr>
          <p:cNvPr id="3" name="组合 18">
            <a:extLst>
              <a:ext uri="{FF2B5EF4-FFF2-40B4-BE49-F238E27FC236}">
                <a16:creationId xmlns:a16="http://schemas.microsoft.com/office/drawing/2014/main" id="{5433EE0B-FE56-43E4-8AA9-8B485CAB9758}"/>
              </a:ext>
            </a:extLst>
          </p:cNvPr>
          <p:cNvGrpSpPr/>
          <p:nvPr/>
        </p:nvGrpSpPr>
        <p:grpSpPr>
          <a:xfrm>
            <a:off x="9961230" y="6488681"/>
            <a:ext cx="1971263" cy="369330"/>
            <a:chOff x="9765890" y="6223198"/>
            <a:chExt cx="2426110" cy="634802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F53399C6-DD12-4834-AF0D-94729908E111}"/>
                </a:ext>
              </a:extLst>
            </p:cNvPr>
            <p:cNvSpPr/>
            <p:nvPr/>
          </p:nvSpPr>
          <p:spPr>
            <a:xfrm>
              <a:off x="10073250" y="6223198"/>
              <a:ext cx="2118750" cy="634802"/>
            </a:xfrm>
            <a:prstGeom prst="rect">
              <a:avLst/>
            </a:prstGeom>
            <a:grpFill/>
            <a:ln w="12700" cap="flat">
              <a:noFill/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5F5F5F"/>
                </a:solidFill>
                <a:effectLst/>
                <a:uFillTx/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endParaRPr>
            </a:p>
          </p:txBody>
        </p:sp>
        <p:sp>
          <p:nvSpPr>
            <p:cNvPr id="21" name="等腰三角形 20">
              <a:extLst>
                <a:ext uri="{FF2B5EF4-FFF2-40B4-BE49-F238E27FC236}">
                  <a16:creationId xmlns:a16="http://schemas.microsoft.com/office/drawing/2014/main" id="{009DB6E1-9BBF-4B69-926C-ED18A83E1E4F}"/>
                </a:ext>
              </a:extLst>
            </p:cNvPr>
            <p:cNvSpPr/>
            <p:nvPr/>
          </p:nvSpPr>
          <p:spPr>
            <a:xfrm>
              <a:off x="9765890" y="6223198"/>
              <a:ext cx="619534" cy="634802"/>
            </a:xfrm>
            <a:prstGeom prst="triangle">
              <a:avLst/>
            </a:prstGeom>
            <a:grpFill/>
            <a:ln w="12700" cap="flat">
              <a:noFill/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5F5F5F"/>
                </a:solidFill>
                <a:effectLst/>
                <a:uFillTx/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endParaRPr>
            </a:p>
          </p:txBody>
        </p:sp>
      </p:grpSp>
      <p:grpSp>
        <p:nvGrpSpPr>
          <p:cNvPr id="4" name="组合 21">
            <a:extLst>
              <a:ext uri="{FF2B5EF4-FFF2-40B4-BE49-F238E27FC236}">
                <a16:creationId xmlns:a16="http://schemas.microsoft.com/office/drawing/2014/main" id="{155240FC-AA93-44DA-9233-8B917A787F63}"/>
              </a:ext>
            </a:extLst>
          </p:cNvPr>
          <p:cNvGrpSpPr/>
          <p:nvPr/>
        </p:nvGrpSpPr>
        <p:grpSpPr>
          <a:xfrm>
            <a:off x="10089050" y="6488681"/>
            <a:ext cx="1971263" cy="369330"/>
            <a:chOff x="9765890" y="6223198"/>
            <a:chExt cx="2426110" cy="634802"/>
          </a:xfrm>
          <a:solidFill>
            <a:schemeClr val="accent2"/>
          </a:solidFill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B249E678-A098-415C-8980-717FBB47E32D}"/>
                </a:ext>
              </a:extLst>
            </p:cNvPr>
            <p:cNvSpPr/>
            <p:nvPr/>
          </p:nvSpPr>
          <p:spPr>
            <a:xfrm>
              <a:off x="10073250" y="6223198"/>
              <a:ext cx="2118750" cy="634802"/>
            </a:xfrm>
            <a:prstGeom prst="rect">
              <a:avLst/>
            </a:prstGeom>
            <a:grpFill/>
            <a:ln w="12700" cap="flat">
              <a:noFill/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5F5F5F"/>
                </a:solidFill>
                <a:effectLst/>
                <a:uFillTx/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endParaRPr>
            </a:p>
          </p:txBody>
        </p:sp>
        <p:sp>
          <p:nvSpPr>
            <p:cNvPr id="24" name="等腰三角形 23">
              <a:extLst>
                <a:ext uri="{FF2B5EF4-FFF2-40B4-BE49-F238E27FC236}">
                  <a16:creationId xmlns:a16="http://schemas.microsoft.com/office/drawing/2014/main" id="{813B742E-6E76-45C0-B2CF-A570EA124D6C}"/>
                </a:ext>
              </a:extLst>
            </p:cNvPr>
            <p:cNvSpPr/>
            <p:nvPr/>
          </p:nvSpPr>
          <p:spPr>
            <a:xfrm>
              <a:off x="9765890" y="6223198"/>
              <a:ext cx="619534" cy="634802"/>
            </a:xfrm>
            <a:prstGeom prst="triangle">
              <a:avLst/>
            </a:prstGeom>
            <a:grpFill/>
            <a:ln w="12700" cap="flat">
              <a:noFill/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5F5F5F"/>
                </a:solidFill>
                <a:effectLst/>
                <a:uFillTx/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endParaRPr>
            </a:p>
          </p:txBody>
        </p:sp>
      </p:grpSp>
      <p:grpSp>
        <p:nvGrpSpPr>
          <p:cNvPr id="6" name="组合 24">
            <a:extLst>
              <a:ext uri="{FF2B5EF4-FFF2-40B4-BE49-F238E27FC236}">
                <a16:creationId xmlns:a16="http://schemas.microsoft.com/office/drawing/2014/main" id="{FB00B3A0-DB61-414D-867B-D5FD6EC678D4}"/>
              </a:ext>
            </a:extLst>
          </p:cNvPr>
          <p:cNvGrpSpPr/>
          <p:nvPr/>
        </p:nvGrpSpPr>
        <p:grpSpPr>
          <a:xfrm>
            <a:off x="10236537" y="6488681"/>
            <a:ext cx="1971263" cy="369330"/>
            <a:chOff x="9765890" y="6223198"/>
            <a:chExt cx="2426110" cy="634802"/>
          </a:xfrm>
          <a:solidFill>
            <a:schemeClr val="accent2">
              <a:lumMod val="75000"/>
              <a:alpha val="97000"/>
            </a:schemeClr>
          </a:solidFill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432D257B-B525-48B4-8B8F-3E01453E446A}"/>
                </a:ext>
              </a:extLst>
            </p:cNvPr>
            <p:cNvSpPr/>
            <p:nvPr/>
          </p:nvSpPr>
          <p:spPr>
            <a:xfrm>
              <a:off x="10073250" y="6223198"/>
              <a:ext cx="2118750" cy="634802"/>
            </a:xfrm>
            <a:prstGeom prst="rect">
              <a:avLst/>
            </a:prstGeom>
            <a:grpFill/>
            <a:ln w="12700" cap="flat">
              <a:noFill/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5F5F5F"/>
                </a:solidFill>
                <a:effectLst/>
                <a:uFillTx/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endParaRPr>
            </a:p>
          </p:txBody>
        </p:sp>
        <p:sp>
          <p:nvSpPr>
            <p:cNvPr id="27" name="等腰三角形 26">
              <a:extLst>
                <a:ext uri="{FF2B5EF4-FFF2-40B4-BE49-F238E27FC236}">
                  <a16:creationId xmlns:a16="http://schemas.microsoft.com/office/drawing/2014/main" id="{3BA7356F-5A23-4983-9832-B52E7A83C88C}"/>
                </a:ext>
              </a:extLst>
            </p:cNvPr>
            <p:cNvSpPr/>
            <p:nvPr/>
          </p:nvSpPr>
          <p:spPr>
            <a:xfrm>
              <a:off x="9765890" y="6223198"/>
              <a:ext cx="619534" cy="634802"/>
            </a:xfrm>
            <a:prstGeom prst="triangle">
              <a:avLst/>
            </a:prstGeom>
            <a:grpFill/>
            <a:ln w="12700" cap="flat">
              <a:noFill/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5F5F5F"/>
                </a:solidFill>
                <a:effectLst/>
                <a:uFillTx/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endParaRPr>
            </a:p>
          </p:txBody>
        </p:sp>
      </p:grpSp>
      <p:sp>
        <p:nvSpPr>
          <p:cNvPr id="28" name="文本框 27">
            <a:extLst>
              <a:ext uri="{FF2B5EF4-FFF2-40B4-BE49-F238E27FC236}">
                <a16:creationId xmlns:a16="http://schemas.microsoft.com/office/drawing/2014/main" id="{58575741-7FE7-4ABA-9AC8-279782EDC83F}"/>
              </a:ext>
            </a:extLst>
          </p:cNvPr>
          <p:cNvSpPr txBox="1"/>
          <p:nvPr/>
        </p:nvSpPr>
        <p:spPr>
          <a:xfrm>
            <a:off x="10635443" y="6472514"/>
            <a:ext cx="1413205" cy="36933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kumimoji="0" lang="en-US" altLang="zh-CN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Times New Roman" panose="02020603050405020304"/>
              </a:rPr>
              <a:t>du.csdn.net</a:t>
            </a:r>
            <a:endParaRPr kumimoji="0" lang="zh-CN" altLang="en-US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Times New Roman" panose="02020603050405020304"/>
            </a:endParaRPr>
          </a:p>
        </p:txBody>
      </p:sp>
    </p:spTree>
    <p:extLst>
      <p:ext uri="{BB962C8B-B14F-4D97-AF65-F5344CB8AC3E}">
        <p14:creationId xmlns:p14="http://schemas.microsoft.com/office/powerpoint/2010/main" val="437898995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D059A36-583F-4572-AA7B-1A8FA6FBF6C5}"/>
              </a:ext>
            </a:extLst>
          </p:cNvPr>
          <p:cNvSpPr txBox="1"/>
          <p:nvPr/>
        </p:nvSpPr>
        <p:spPr>
          <a:xfrm>
            <a:off x="941084" y="106674"/>
            <a:ext cx="2241755" cy="480129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>
              <a:lnSpc>
                <a:spcPct val="90000"/>
              </a:lnSpc>
            </a:pP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本章目标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059672F-D684-44AF-894E-D309921C36DD}"/>
              </a:ext>
            </a:extLst>
          </p:cNvPr>
          <p:cNvSpPr txBox="1"/>
          <p:nvPr/>
        </p:nvSpPr>
        <p:spPr>
          <a:xfrm>
            <a:off x="923598" y="1052736"/>
            <a:ext cx="8988826" cy="332398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514350" marR="0" indent="-514350" algn="l" defTabSz="9144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</a:pP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通过演示，直观了解效果；</a:t>
            </a:r>
            <a:endParaRPr lang="en-US" altLang="zh-CN" sz="28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514350" indent="-514350">
              <a:lnSpc>
                <a:spcPct val="150000"/>
              </a:lnSpc>
              <a:buFontTx/>
              <a:buAutoNum type="arabicPeriod"/>
            </a:pP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能独立搭建运行环境；</a:t>
            </a:r>
            <a:endParaRPr lang="en-US" altLang="zh-CN" sz="28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514350" indent="-514350">
              <a:lnSpc>
                <a:spcPct val="150000"/>
              </a:lnSpc>
              <a:buFontTx/>
              <a:buAutoNum type="arabicPeriod"/>
            </a:pP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理解基本概念及体系结构；</a:t>
            </a:r>
          </a:p>
          <a:p>
            <a:pPr marL="514350" indent="-514350">
              <a:lnSpc>
                <a:spcPct val="150000"/>
              </a:lnSpc>
              <a:buFontTx/>
              <a:buAutoNum type="arabicPeriod"/>
            </a:pP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marR="0" indent="-514350" algn="l" defTabSz="9144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</a:pPr>
            <a:endParaRPr kumimoji="0" lang="zh-CN" altLang="en-US" sz="2800" b="0" i="0" u="none" strike="noStrike" cap="none" spc="0" normalizeH="0" baseline="0" dirty="0">
              <a:ln>
                <a:noFill/>
              </a:ln>
              <a:solidFill>
                <a:srgbClr val="5F5F5F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Times New Roman" panose="02020603050405020304"/>
            </a:endParaRPr>
          </a:p>
        </p:txBody>
      </p:sp>
      <p:grpSp>
        <p:nvGrpSpPr>
          <p:cNvPr id="3" name="组合 18">
            <a:extLst>
              <a:ext uri="{FF2B5EF4-FFF2-40B4-BE49-F238E27FC236}">
                <a16:creationId xmlns:a16="http://schemas.microsoft.com/office/drawing/2014/main" id="{5433EE0B-FE56-43E4-8AA9-8B485CAB9758}"/>
              </a:ext>
            </a:extLst>
          </p:cNvPr>
          <p:cNvGrpSpPr/>
          <p:nvPr/>
        </p:nvGrpSpPr>
        <p:grpSpPr>
          <a:xfrm>
            <a:off x="9961230" y="6488681"/>
            <a:ext cx="1971263" cy="369330"/>
            <a:chOff x="9765890" y="6223198"/>
            <a:chExt cx="2426110" cy="634802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F53399C6-DD12-4834-AF0D-94729908E111}"/>
                </a:ext>
              </a:extLst>
            </p:cNvPr>
            <p:cNvSpPr/>
            <p:nvPr/>
          </p:nvSpPr>
          <p:spPr>
            <a:xfrm>
              <a:off x="10073250" y="6223198"/>
              <a:ext cx="2118750" cy="634802"/>
            </a:xfrm>
            <a:prstGeom prst="rect">
              <a:avLst/>
            </a:prstGeom>
            <a:grpFill/>
            <a:ln w="12700" cap="flat">
              <a:noFill/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5F5F5F"/>
                </a:solidFill>
                <a:effectLst/>
                <a:uFillTx/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endParaRPr>
            </a:p>
          </p:txBody>
        </p:sp>
        <p:sp>
          <p:nvSpPr>
            <p:cNvPr id="21" name="等腰三角形 20">
              <a:extLst>
                <a:ext uri="{FF2B5EF4-FFF2-40B4-BE49-F238E27FC236}">
                  <a16:creationId xmlns:a16="http://schemas.microsoft.com/office/drawing/2014/main" id="{009DB6E1-9BBF-4B69-926C-ED18A83E1E4F}"/>
                </a:ext>
              </a:extLst>
            </p:cNvPr>
            <p:cNvSpPr/>
            <p:nvPr/>
          </p:nvSpPr>
          <p:spPr>
            <a:xfrm>
              <a:off x="9765890" y="6223198"/>
              <a:ext cx="619534" cy="634802"/>
            </a:xfrm>
            <a:prstGeom prst="triangle">
              <a:avLst/>
            </a:prstGeom>
            <a:grpFill/>
            <a:ln w="12700" cap="flat">
              <a:noFill/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5F5F5F"/>
                </a:solidFill>
                <a:effectLst/>
                <a:uFillTx/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endParaRPr>
            </a:p>
          </p:txBody>
        </p:sp>
      </p:grpSp>
      <p:grpSp>
        <p:nvGrpSpPr>
          <p:cNvPr id="4" name="组合 21">
            <a:extLst>
              <a:ext uri="{FF2B5EF4-FFF2-40B4-BE49-F238E27FC236}">
                <a16:creationId xmlns:a16="http://schemas.microsoft.com/office/drawing/2014/main" id="{155240FC-AA93-44DA-9233-8B917A787F63}"/>
              </a:ext>
            </a:extLst>
          </p:cNvPr>
          <p:cNvGrpSpPr/>
          <p:nvPr/>
        </p:nvGrpSpPr>
        <p:grpSpPr>
          <a:xfrm>
            <a:off x="10089050" y="6488681"/>
            <a:ext cx="1971263" cy="369330"/>
            <a:chOff x="9765890" y="6223198"/>
            <a:chExt cx="2426110" cy="634802"/>
          </a:xfrm>
          <a:solidFill>
            <a:schemeClr val="accent2"/>
          </a:solidFill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B249E678-A098-415C-8980-717FBB47E32D}"/>
                </a:ext>
              </a:extLst>
            </p:cNvPr>
            <p:cNvSpPr/>
            <p:nvPr/>
          </p:nvSpPr>
          <p:spPr>
            <a:xfrm>
              <a:off x="10073250" y="6223198"/>
              <a:ext cx="2118750" cy="634802"/>
            </a:xfrm>
            <a:prstGeom prst="rect">
              <a:avLst/>
            </a:prstGeom>
            <a:grpFill/>
            <a:ln w="12700" cap="flat">
              <a:noFill/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5F5F5F"/>
                </a:solidFill>
                <a:effectLst/>
                <a:uFillTx/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endParaRPr>
            </a:p>
          </p:txBody>
        </p:sp>
        <p:sp>
          <p:nvSpPr>
            <p:cNvPr id="24" name="等腰三角形 23">
              <a:extLst>
                <a:ext uri="{FF2B5EF4-FFF2-40B4-BE49-F238E27FC236}">
                  <a16:creationId xmlns:a16="http://schemas.microsoft.com/office/drawing/2014/main" id="{813B742E-6E76-45C0-B2CF-A570EA124D6C}"/>
                </a:ext>
              </a:extLst>
            </p:cNvPr>
            <p:cNvSpPr/>
            <p:nvPr/>
          </p:nvSpPr>
          <p:spPr>
            <a:xfrm>
              <a:off x="9765890" y="6223198"/>
              <a:ext cx="619534" cy="634802"/>
            </a:xfrm>
            <a:prstGeom prst="triangle">
              <a:avLst/>
            </a:prstGeom>
            <a:grpFill/>
            <a:ln w="12700" cap="flat">
              <a:noFill/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5F5F5F"/>
                </a:solidFill>
                <a:effectLst/>
                <a:uFillTx/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endParaRPr>
            </a:p>
          </p:txBody>
        </p:sp>
      </p:grpSp>
      <p:grpSp>
        <p:nvGrpSpPr>
          <p:cNvPr id="6" name="组合 24">
            <a:extLst>
              <a:ext uri="{FF2B5EF4-FFF2-40B4-BE49-F238E27FC236}">
                <a16:creationId xmlns:a16="http://schemas.microsoft.com/office/drawing/2014/main" id="{FB00B3A0-DB61-414D-867B-D5FD6EC678D4}"/>
              </a:ext>
            </a:extLst>
          </p:cNvPr>
          <p:cNvGrpSpPr/>
          <p:nvPr/>
        </p:nvGrpSpPr>
        <p:grpSpPr>
          <a:xfrm>
            <a:off x="10236537" y="6488681"/>
            <a:ext cx="1971263" cy="369330"/>
            <a:chOff x="9765890" y="6223198"/>
            <a:chExt cx="2426110" cy="634802"/>
          </a:xfrm>
          <a:solidFill>
            <a:schemeClr val="accent2">
              <a:lumMod val="75000"/>
              <a:alpha val="97000"/>
            </a:schemeClr>
          </a:solidFill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432D257B-B525-48B4-8B8F-3E01453E446A}"/>
                </a:ext>
              </a:extLst>
            </p:cNvPr>
            <p:cNvSpPr/>
            <p:nvPr/>
          </p:nvSpPr>
          <p:spPr>
            <a:xfrm>
              <a:off x="10073250" y="6223198"/>
              <a:ext cx="2118750" cy="634802"/>
            </a:xfrm>
            <a:prstGeom prst="rect">
              <a:avLst/>
            </a:prstGeom>
            <a:grpFill/>
            <a:ln w="12700" cap="flat">
              <a:noFill/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5F5F5F"/>
                </a:solidFill>
                <a:effectLst/>
                <a:uFillTx/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endParaRPr>
            </a:p>
          </p:txBody>
        </p:sp>
        <p:sp>
          <p:nvSpPr>
            <p:cNvPr id="27" name="等腰三角形 26">
              <a:extLst>
                <a:ext uri="{FF2B5EF4-FFF2-40B4-BE49-F238E27FC236}">
                  <a16:creationId xmlns:a16="http://schemas.microsoft.com/office/drawing/2014/main" id="{3BA7356F-5A23-4983-9832-B52E7A83C88C}"/>
                </a:ext>
              </a:extLst>
            </p:cNvPr>
            <p:cNvSpPr/>
            <p:nvPr/>
          </p:nvSpPr>
          <p:spPr>
            <a:xfrm>
              <a:off x="9765890" y="6223198"/>
              <a:ext cx="619534" cy="634802"/>
            </a:xfrm>
            <a:prstGeom prst="triangle">
              <a:avLst/>
            </a:prstGeom>
            <a:grpFill/>
            <a:ln w="12700" cap="flat">
              <a:noFill/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5F5F5F"/>
                </a:solidFill>
                <a:effectLst/>
                <a:uFillTx/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endParaRPr>
            </a:p>
          </p:txBody>
        </p:sp>
      </p:grpSp>
      <p:sp>
        <p:nvSpPr>
          <p:cNvPr id="28" name="文本框 27">
            <a:extLst>
              <a:ext uri="{FF2B5EF4-FFF2-40B4-BE49-F238E27FC236}">
                <a16:creationId xmlns:a16="http://schemas.microsoft.com/office/drawing/2014/main" id="{58575741-7FE7-4ABA-9AC8-279782EDC83F}"/>
              </a:ext>
            </a:extLst>
          </p:cNvPr>
          <p:cNvSpPr txBox="1"/>
          <p:nvPr/>
        </p:nvSpPr>
        <p:spPr>
          <a:xfrm>
            <a:off x="10635443" y="6472514"/>
            <a:ext cx="1413205" cy="36933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kumimoji="0" lang="en-US" altLang="zh-CN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Times New Roman" panose="02020603050405020304"/>
              </a:rPr>
              <a:t>du.csdn.net</a:t>
            </a:r>
            <a:endParaRPr kumimoji="0" lang="zh-CN" altLang="en-US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Times New Roman" panose="02020603050405020304"/>
            </a:endParaRPr>
          </a:p>
        </p:txBody>
      </p:sp>
    </p:spTree>
    <p:extLst>
      <p:ext uri="{BB962C8B-B14F-4D97-AF65-F5344CB8AC3E}">
        <p14:creationId xmlns:p14="http://schemas.microsoft.com/office/powerpoint/2010/main" val="3727701000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D059A36-583F-4572-AA7B-1A8FA6FBF6C5}"/>
              </a:ext>
            </a:extLst>
          </p:cNvPr>
          <p:cNvSpPr txBox="1"/>
          <p:nvPr/>
        </p:nvSpPr>
        <p:spPr>
          <a:xfrm>
            <a:off x="941084" y="106674"/>
            <a:ext cx="3990009" cy="480129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>
              <a:lnSpc>
                <a:spcPct val="90000"/>
              </a:lnSpc>
            </a:pP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小米兰亭" panose="03000502000000000000" charset="-122"/>
              </a:rPr>
              <a:t>本节</a:t>
            </a: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目标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059672F-D684-44AF-894E-D309921C36DD}"/>
              </a:ext>
            </a:extLst>
          </p:cNvPr>
          <p:cNvSpPr txBox="1"/>
          <p:nvPr/>
        </p:nvSpPr>
        <p:spPr>
          <a:xfrm>
            <a:off x="973738" y="1052736"/>
            <a:ext cx="5554310" cy="2031323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514350" indent="-514350">
              <a:lnSpc>
                <a:spcPct val="150000"/>
              </a:lnSpc>
              <a:buFontTx/>
              <a:buAutoNum type="arabicPeriod"/>
            </a:pPr>
            <a:r>
              <a:rPr lang="zh-CN" altLang="en-US" sz="280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之前的做法、痛点</a:t>
            </a: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与难点；</a:t>
            </a:r>
          </a:p>
          <a:p>
            <a:pPr marL="514350" indent="-514350">
              <a:lnSpc>
                <a:spcPct val="150000"/>
              </a:lnSpc>
              <a:buFontTx/>
              <a:buAutoNum type="arabicPeriod"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各种效果演示；</a:t>
            </a:r>
          </a:p>
          <a:p>
            <a:pPr marL="514350" marR="0" indent="-514350" algn="l" defTabSz="9144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</a:pPr>
            <a:endParaRPr kumimoji="0" lang="zh-CN" altLang="en-US" sz="2800" b="0" i="0" u="none" strike="noStrike" cap="none" spc="0" normalizeH="0" baseline="0" dirty="0">
              <a:ln>
                <a:noFill/>
              </a:ln>
              <a:solidFill>
                <a:srgbClr val="5F5F5F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Times New Roman" panose="02020603050405020304"/>
            </a:endParaRPr>
          </a:p>
        </p:txBody>
      </p:sp>
      <p:grpSp>
        <p:nvGrpSpPr>
          <p:cNvPr id="3" name="组合 18">
            <a:extLst>
              <a:ext uri="{FF2B5EF4-FFF2-40B4-BE49-F238E27FC236}">
                <a16:creationId xmlns:a16="http://schemas.microsoft.com/office/drawing/2014/main" id="{5433EE0B-FE56-43E4-8AA9-8B485CAB9758}"/>
              </a:ext>
            </a:extLst>
          </p:cNvPr>
          <p:cNvGrpSpPr/>
          <p:nvPr/>
        </p:nvGrpSpPr>
        <p:grpSpPr>
          <a:xfrm>
            <a:off x="9961230" y="6488681"/>
            <a:ext cx="1971263" cy="369330"/>
            <a:chOff x="9765890" y="6223198"/>
            <a:chExt cx="2426110" cy="634802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F53399C6-DD12-4834-AF0D-94729908E111}"/>
                </a:ext>
              </a:extLst>
            </p:cNvPr>
            <p:cNvSpPr/>
            <p:nvPr/>
          </p:nvSpPr>
          <p:spPr>
            <a:xfrm>
              <a:off x="10073250" y="6223198"/>
              <a:ext cx="2118750" cy="634802"/>
            </a:xfrm>
            <a:prstGeom prst="rect">
              <a:avLst/>
            </a:prstGeom>
            <a:grpFill/>
            <a:ln w="12700" cap="flat">
              <a:noFill/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5F5F5F"/>
                </a:solidFill>
                <a:effectLst/>
                <a:uFillTx/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endParaRPr>
            </a:p>
          </p:txBody>
        </p:sp>
        <p:sp>
          <p:nvSpPr>
            <p:cNvPr id="21" name="等腰三角形 20">
              <a:extLst>
                <a:ext uri="{FF2B5EF4-FFF2-40B4-BE49-F238E27FC236}">
                  <a16:creationId xmlns:a16="http://schemas.microsoft.com/office/drawing/2014/main" id="{009DB6E1-9BBF-4B69-926C-ED18A83E1E4F}"/>
                </a:ext>
              </a:extLst>
            </p:cNvPr>
            <p:cNvSpPr/>
            <p:nvPr/>
          </p:nvSpPr>
          <p:spPr>
            <a:xfrm>
              <a:off x="9765890" y="6223198"/>
              <a:ext cx="619534" cy="634802"/>
            </a:xfrm>
            <a:prstGeom prst="triangle">
              <a:avLst/>
            </a:prstGeom>
            <a:grpFill/>
            <a:ln w="12700" cap="flat">
              <a:noFill/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5F5F5F"/>
                </a:solidFill>
                <a:effectLst/>
                <a:uFillTx/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endParaRPr>
            </a:p>
          </p:txBody>
        </p:sp>
      </p:grpSp>
      <p:grpSp>
        <p:nvGrpSpPr>
          <p:cNvPr id="4" name="组合 21">
            <a:extLst>
              <a:ext uri="{FF2B5EF4-FFF2-40B4-BE49-F238E27FC236}">
                <a16:creationId xmlns:a16="http://schemas.microsoft.com/office/drawing/2014/main" id="{155240FC-AA93-44DA-9233-8B917A787F63}"/>
              </a:ext>
            </a:extLst>
          </p:cNvPr>
          <p:cNvGrpSpPr/>
          <p:nvPr/>
        </p:nvGrpSpPr>
        <p:grpSpPr>
          <a:xfrm>
            <a:off x="10089050" y="6488681"/>
            <a:ext cx="1971263" cy="369330"/>
            <a:chOff x="9765890" y="6223198"/>
            <a:chExt cx="2426110" cy="634802"/>
          </a:xfrm>
          <a:solidFill>
            <a:schemeClr val="accent2"/>
          </a:solidFill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B249E678-A098-415C-8980-717FBB47E32D}"/>
                </a:ext>
              </a:extLst>
            </p:cNvPr>
            <p:cNvSpPr/>
            <p:nvPr/>
          </p:nvSpPr>
          <p:spPr>
            <a:xfrm>
              <a:off x="10073250" y="6223198"/>
              <a:ext cx="2118750" cy="634802"/>
            </a:xfrm>
            <a:prstGeom prst="rect">
              <a:avLst/>
            </a:prstGeom>
            <a:grpFill/>
            <a:ln w="12700" cap="flat">
              <a:noFill/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5F5F5F"/>
                </a:solidFill>
                <a:effectLst/>
                <a:uFillTx/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endParaRPr>
            </a:p>
          </p:txBody>
        </p:sp>
        <p:sp>
          <p:nvSpPr>
            <p:cNvPr id="24" name="等腰三角形 23">
              <a:extLst>
                <a:ext uri="{FF2B5EF4-FFF2-40B4-BE49-F238E27FC236}">
                  <a16:creationId xmlns:a16="http://schemas.microsoft.com/office/drawing/2014/main" id="{813B742E-6E76-45C0-B2CF-A570EA124D6C}"/>
                </a:ext>
              </a:extLst>
            </p:cNvPr>
            <p:cNvSpPr/>
            <p:nvPr/>
          </p:nvSpPr>
          <p:spPr>
            <a:xfrm>
              <a:off x="9765890" y="6223198"/>
              <a:ext cx="619534" cy="634802"/>
            </a:xfrm>
            <a:prstGeom prst="triangle">
              <a:avLst/>
            </a:prstGeom>
            <a:grpFill/>
            <a:ln w="12700" cap="flat">
              <a:noFill/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5F5F5F"/>
                </a:solidFill>
                <a:effectLst/>
                <a:uFillTx/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endParaRPr>
            </a:p>
          </p:txBody>
        </p:sp>
      </p:grpSp>
      <p:grpSp>
        <p:nvGrpSpPr>
          <p:cNvPr id="6" name="组合 24">
            <a:extLst>
              <a:ext uri="{FF2B5EF4-FFF2-40B4-BE49-F238E27FC236}">
                <a16:creationId xmlns:a16="http://schemas.microsoft.com/office/drawing/2014/main" id="{FB00B3A0-DB61-414D-867B-D5FD6EC678D4}"/>
              </a:ext>
            </a:extLst>
          </p:cNvPr>
          <p:cNvGrpSpPr/>
          <p:nvPr/>
        </p:nvGrpSpPr>
        <p:grpSpPr>
          <a:xfrm>
            <a:off x="10236537" y="6488681"/>
            <a:ext cx="1971263" cy="369330"/>
            <a:chOff x="9765890" y="6223198"/>
            <a:chExt cx="2426110" cy="634802"/>
          </a:xfrm>
          <a:solidFill>
            <a:schemeClr val="accent2">
              <a:lumMod val="75000"/>
              <a:alpha val="97000"/>
            </a:schemeClr>
          </a:solidFill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432D257B-B525-48B4-8B8F-3E01453E446A}"/>
                </a:ext>
              </a:extLst>
            </p:cNvPr>
            <p:cNvSpPr/>
            <p:nvPr/>
          </p:nvSpPr>
          <p:spPr>
            <a:xfrm>
              <a:off x="10073250" y="6223198"/>
              <a:ext cx="2118750" cy="634802"/>
            </a:xfrm>
            <a:prstGeom prst="rect">
              <a:avLst/>
            </a:prstGeom>
            <a:grpFill/>
            <a:ln w="12700" cap="flat">
              <a:noFill/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5F5F5F"/>
                </a:solidFill>
                <a:effectLst/>
                <a:uFillTx/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endParaRPr>
            </a:p>
          </p:txBody>
        </p:sp>
        <p:sp>
          <p:nvSpPr>
            <p:cNvPr id="27" name="等腰三角形 26">
              <a:extLst>
                <a:ext uri="{FF2B5EF4-FFF2-40B4-BE49-F238E27FC236}">
                  <a16:creationId xmlns:a16="http://schemas.microsoft.com/office/drawing/2014/main" id="{3BA7356F-5A23-4983-9832-B52E7A83C88C}"/>
                </a:ext>
              </a:extLst>
            </p:cNvPr>
            <p:cNvSpPr/>
            <p:nvPr/>
          </p:nvSpPr>
          <p:spPr>
            <a:xfrm>
              <a:off x="9765890" y="6223198"/>
              <a:ext cx="619534" cy="634802"/>
            </a:xfrm>
            <a:prstGeom prst="triangle">
              <a:avLst/>
            </a:prstGeom>
            <a:grpFill/>
            <a:ln w="12700" cap="flat">
              <a:noFill/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5F5F5F"/>
                </a:solidFill>
                <a:effectLst/>
                <a:uFillTx/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endParaRPr>
            </a:p>
          </p:txBody>
        </p:sp>
      </p:grpSp>
      <p:sp>
        <p:nvSpPr>
          <p:cNvPr id="28" name="文本框 27">
            <a:extLst>
              <a:ext uri="{FF2B5EF4-FFF2-40B4-BE49-F238E27FC236}">
                <a16:creationId xmlns:a16="http://schemas.microsoft.com/office/drawing/2014/main" id="{58575741-7FE7-4ABA-9AC8-279782EDC83F}"/>
              </a:ext>
            </a:extLst>
          </p:cNvPr>
          <p:cNvSpPr txBox="1"/>
          <p:nvPr/>
        </p:nvSpPr>
        <p:spPr>
          <a:xfrm>
            <a:off x="10635443" y="6472514"/>
            <a:ext cx="1413205" cy="36933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kumimoji="0" lang="en-US" altLang="zh-CN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Times New Roman" panose="02020603050405020304"/>
              </a:rPr>
              <a:t>du.csdn.net</a:t>
            </a:r>
            <a:endParaRPr kumimoji="0" lang="zh-CN" altLang="en-US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Times New Roman" panose="02020603050405020304"/>
            </a:endParaRPr>
          </a:p>
        </p:txBody>
      </p:sp>
    </p:spTree>
    <p:extLst>
      <p:ext uri="{BB962C8B-B14F-4D97-AF65-F5344CB8AC3E}">
        <p14:creationId xmlns:p14="http://schemas.microsoft.com/office/powerpoint/2010/main" val="433875936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 txBox="1"/>
          <p:nvPr/>
        </p:nvSpPr>
        <p:spPr>
          <a:xfrm>
            <a:off x="943628" y="118403"/>
            <a:ext cx="2822576" cy="5977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normAutofit/>
          </a:bodyPr>
          <a:lstStyle>
            <a:lvl1pPr>
              <a:lnSpc>
                <a:spcPct val="90000"/>
              </a:lnSpc>
              <a:defRPr sz="3200">
                <a:solidFill>
                  <a:srgbClr val="FFFFFF"/>
                </a:solidFill>
                <a:latin typeface="小米兰亭" panose="03000502000000000000" charset="-122"/>
                <a:ea typeface="小米兰亭" panose="03000502000000000000" charset="-122"/>
                <a:cs typeface="小米兰亭" panose="03000502000000000000" charset="-122"/>
                <a:sym typeface="小米兰亭" panose="03000502000000000000" charset="-122"/>
              </a:defRPr>
            </a:lvl1pPr>
          </a:lstStyle>
          <a:p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Times New Roman" panose="02020603050405020304"/>
                <a:sym typeface="Times New Roman" panose="02020603050405020304"/>
              </a:rPr>
              <a:t>总结</a:t>
            </a:r>
            <a:endParaRPr sz="28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CC61C973-19C8-5BF7-D5A3-E42CBBA2FA2A}"/>
              </a:ext>
            </a:extLst>
          </p:cNvPr>
          <p:cNvSpPr txBox="1"/>
          <p:nvPr/>
        </p:nvSpPr>
        <p:spPr>
          <a:xfrm>
            <a:off x="941084" y="1128611"/>
            <a:ext cx="8971340" cy="2031323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514350" marR="0" indent="-514350" algn="l" defTabSz="9144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</a:pP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理解没有</a:t>
            </a:r>
            <a:r>
              <a:rPr lang="en-US" altLang="zh-CN" sz="2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Polyglot Notebooks</a:t>
            </a: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的痛点与难点；</a:t>
            </a:r>
            <a:endParaRPr lang="en-US" altLang="zh-CN" sz="28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514350" marR="0" indent="-514350" algn="l" defTabSz="9144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</a:pPr>
            <a:r>
              <a:rPr kumimoji="0" lang="zh-CN" altLang="en-US" sz="2800" b="0" i="0" u="none" strike="noStrike" cap="none" spc="0" normalizeH="0" baseline="0" dirty="0">
                <a:ln>
                  <a:noFill/>
                </a:ln>
                <a:solidFill>
                  <a:srgbClr val="5F5F5F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/>
              </a:rPr>
              <a:t>通过效果演示，直观感觉使用 </a:t>
            </a:r>
            <a:r>
              <a:rPr lang="en-US" altLang="zh-CN" sz="2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Polyglot Notebooks </a:t>
            </a: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的效果；</a:t>
            </a:r>
            <a:endParaRPr kumimoji="0" lang="zh-CN" altLang="en-US" sz="2800" b="0" i="0" u="none" strike="noStrike" cap="none" spc="0" normalizeH="0" baseline="0" dirty="0">
              <a:ln>
                <a:noFill/>
              </a:ln>
              <a:solidFill>
                <a:srgbClr val="5F5F5F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Times New Roman" panose="02020603050405020304"/>
            </a:endParaRPr>
          </a:p>
        </p:txBody>
      </p:sp>
    </p:spTree>
    <p:extLst>
      <p:ext uri="{BB962C8B-B14F-4D97-AF65-F5344CB8AC3E}">
        <p14:creationId xmlns:p14="http://schemas.microsoft.com/office/powerpoint/2010/main" val="1434355553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4">
            <a:extLst>
              <a:ext uri="{FF2B5EF4-FFF2-40B4-BE49-F238E27FC236}">
                <a16:creationId xmlns:a16="http://schemas.microsoft.com/office/drawing/2014/main" id="{A059672F-D684-44AF-894E-D309921C36DD}"/>
              </a:ext>
            </a:extLst>
          </p:cNvPr>
          <p:cNvSpPr txBox="1"/>
          <p:nvPr/>
        </p:nvSpPr>
        <p:spPr>
          <a:xfrm>
            <a:off x="3188951" y="1128611"/>
            <a:ext cx="5499337" cy="738662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514350" indent="-51435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暂无</a:t>
            </a:r>
          </a:p>
        </p:txBody>
      </p:sp>
      <p:sp>
        <p:nvSpPr>
          <p:cNvPr id="8" name="标题 1"/>
          <p:cNvSpPr txBox="1"/>
          <p:nvPr/>
        </p:nvSpPr>
        <p:spPr>
          <a:xfrm>
            <a:off x="943628" y="118403"/>
            <a:ext cx="2822576" cy="5977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normAutofit/>
          </a:bodyPr>
          <a:lstStyle>
            <a:lvl1pPr>
              <a:lnSpc>
                <a:spcPct val="90000"/>
              </a:lnSpc>
              <a:defRPr sz="3200">
                <a:solidFill>
                  <a:srgbClr val="FFFFFF"/>
                </a:solidFill>
                <a:latin typeface="小米兰亭" panose="03000502000000000000" charset="-122"/>
                <a:ea typeface="小米兰亭" panose="03000502000000000000" charset="-122"/>
                <a:cs typeface="小米兰亭" panose="03000502000000000000" charset="-122"/>
                <a:sym typeface="小米兰亭" panose="03000502000000000000" charset="-122"/>
              </a:defRPr>
            </a:lvl1pPr>
          </a:lstStyle>
          <a:p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Times New Roman" panose="02020603050405020304"/>
                <a:sym typeface="Times New Roman" panose="02020603050405020304"/>
              </a:rPr>
              <a:t>布置作业</a:t>
            </a:r>
            <a:endParaRPr sz="28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  <a:cs typeface="Times New Roman" panose="02020603050405020304"/>
              <a:sym typeface="Times New Roman" panose="02020603050405020304"/>
            </a:endParaRPr>
          </a:p>
        </p:txBody>
      </p:sp>
    </p:spTree>
    <p:extLst>
      <p:ext uri="{BB962C8B-B14F-4D97-AF65-F5344CB8AC3E}">
        <p14:creationId xmlns:p14="http://schemas.microsoft.com/office/powerpoint/2010/main" val="3174234713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631763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主题">
  <a:themeElements>
    <a:clrScheme name="Office 主题">
      <a:dk1>
        <a:srgbClr val="5F5F5F"/>
      </a:dk1>
      <a:lt1>
        <a:srgbClr val="F2F2F2"/>
      </a:lt1>
      <a:dk2>
        <a:srgbClr val="A7A7A7"/>
      </a:dk2>
      <a:lt2>
        <a:srgbClr val="535353"/>
      </a:lt2>
      <a:accent1>
        <a:srgbClr val="4A6982"/>
      </a:accent1>
      <a:accent2>
        <a:srgbClr val="E86262"/>
      </a:accent2>
      <a:accent3>
        <a:srgbClr val="878B79"/>
      </a:accent3>
      <a:accent4>
        <a:srgbClr val="E29860"/>
      </a:accent4>
      <a:accent5>
        <a:srgbClr val="A06C6D"/>
      </a:accent5>
      <a:accent6>
        <a:srgbClr val="DE8E86"/>
      </a:accent6>
      <a:hlink>
        <a:srgbClr val="0000FF"/>
      </a:hlink>
      <a:folHlink>
        <a:srgbClr val="FF00FF"/>
      </a:folHlink>
    </a:clrScheme>
    <a:fontScheme name="Office 主题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5F5F5F"/>
            </a:solidFill>
            <a:effectLst/>
            <a:uFillTx/>
            <a:latin typeface="Times New Roman" panose="02020603050405020304"/>
            <a:ea typeface="Times New Roman" panose="02020603050405020304"/>
            <a:cs typeface="Times New Roman" panose="02020603050405020304"/>
            <a:sym typeface="Times New Roman" panose="020206030504050203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2800" b="0" i="0" u="none" strike="noStrike" cap="none" spc="0" normalizeH="0" baseline="0" dirty="0" smtClean="0">
            <a:ln>
              <a:noFill/>
            </a:ln>
            <a:solidFill>
              <a:schemeClr val="bg1">
                <a:lumMod val="50000"/>
              </a:schemeClr>
            </a:solidFill>
            <a:effectLst/>
            <a:uFillTx/>
            <a:latin typeface="微软雅黑" pitchFamily="34" charset="-122"/>
            <a:ea typeface="微软雅黑" pitchFamily="34" charset="-122"/>
            <a:sym typeface="Times New Roman" panose="02020603050405020304"/>
          </a:defRPr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 主题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A6982"/>
      </a:accent1>
      <a:accent2>
        <a:srgbClr val="E86262"/>
      </a:accent2>
      <a:accent3>
        <a:srgbClr val="878B79"/>
      </a:accent3>
      <a:accent4>
        <a:srgbClr val="E29860"/>
      </a:accent4>
      <a:accent5>
        <a:srgbClr val="A06C6D"/>
      </a:accent5>
      <a:accent6>
        <a:srgbClr val="DE8E86"/>
      </a:accent6>
      <a:hlink>
        <a:srgbClr val="0000FF"/>
      </a:hlink>
      <a:folHlink>
        <a:srgbClr val="FF00FF"/>
      </a:folHlink>
    </a:clrScheme>
    <a:fontScheme name="Office 主题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5F5F5F"/>
            </a:solidFill>
            <a:effectLst/>
            <a:uFillTx/>
            <a:latin typeface="Times New Roman" panose="02020603050405020304"/>
            <a:ea typeface="Times New Roman" panose="02020603050405020304"/>
            <a:cs typeface="Times New Roman" panose="02020603050405020304"/>
            <a:sym typeface="Times New Roman" panose="020206030504050203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5F5F5F"/>
            </a:solidFill>
            <a:effectLst/>
            <a:uFillTx/>
            <a:latin typeface="Times New Roman" panose="02020603050405020304"/>
            <a:ea typeface="Times New Roman" panose="02020603050405020304"/>
            <a:cs typeface="Times New Roman" panose="02020603050405020304"/>
            <a:sym typeface="Times New Roman" panose="020206030504050203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148</Words>
  <Application>Microsoft Office PowerPoint</Application>
  <PresentationFormat>宽屏</PresentationFormat>
  <Paragraphs>24</Paragraphs>
  <Slides>7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2" baseType="lpstr">
      <vt:lpstr>微软雅黑</vt:lpstr>
      <vt:lpstr>小米兰亭</vt:lpstr>
      <vt:lpstr>Arial</vt:lpstr>
      <vt:lpstr>Times New Roman</vt:lpstr>
      <vt:lpstr>Office 主题</vt:lpstr>
      <vt:lpstr>第1章：效果与展示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CSDN学院_课程PPT模板</dc:title>
  <dc:creator>CSDN学院</dc:creator>
  <cp:lastModifiedBy>高峰 王</cp:lastModifiedBy>
  <cp:revision>6</cp:revision>
  <dcterms:created xsi:type="dcterms:W3CDTF">2017-06-22T11:40:00Z</dcterms:created>
  <dcterms:modified xsi:type="dcterms:W3CDTF">2025-05-09T17:26:29Z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2052-10.1.0.7346</vt:lpwstr>
  </property>
</Properties>
</file>